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30" r:id="rId4"/>
  </p:sldMasterIdLst>
  <p:handoutMasterIdLst>
    <p:handoutMasterId r:id="rId16"/>
  </p:handoutMasterIdLst>
  <p:sldIdLst>
    <p:sldId id="289" r:id="rId5"/>
    <p:sldId id="290" r:id="rId6"/>
    <p:sldId id="302" r:id="rId7"/>
    <p:sldId id="293" r:id="rId8"/>
    <p:sldId id="301" r:id="rId9"/>
    <p:sldId id="304" r:id="rId10"/>
    <p:sldId id="294" r:id="rId11"/>
    <p:sldId id="303" r:id="rId12"/>
    <p:sldId id="300" r:id="rId13"/>
    <p:sldId id="299" r:id="rId14"/>
    <p:sldId id="297"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4" userDrawn="1">
          <p15:clr>
            <a:srgbClr val="A4A3A4"/>
          </p15:clr>
        </p15:guide>
        <p15:guide id="2" pos="576" userDrawn="1">
          <p15:clr>
            <a:srgbClr val="A4A3A4"/>
          </p15:clr>
        </p15:guide>
        <p15:guide id="8" orient="horz" pos="3744" userDrawn="1">
          <p15:clr>
            <a:srgbClr val="A4A3A4"/>
          </p15:clr>
        </p15:guide>
        <p15:guide id="9"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7C7561-9BA9-43BB-9D97-27D626E52268}" v="2" dt="2024-05-06T18:08:41.4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725" autoAdjust="0"/>
  </p:normalViewPr>
  <p:slideViewPr>
    <p:cSldViewPr snapToGrid="0" showGuides="1">
      <p:cViewPr varScale="1">
        <p:scale>
          <a:sx n="65" d="100"/>
          <a:sy n="65" d="100"/>
        </p:scale>
        <p:origin x="66" y="150"/>
      </p:cViewPr>
      <p:guideLst>
        <p:guide orient="horz" pos="1344"/>
        <p:guide pos="576"/>
        <p:guide orient="horz" pos="3744"/>
        <p:guide pos="3840"/>
      </p:guideLst>
    </p:cSldViewPr>
  </p:slideViewPr>
  <p:outlineViewPr>
    <p:cViewPr>
      <p:scale>
        <a:sx n="33" d="100"/>
        <a:sy n="33" d="100"/>
      </p:scale>
      <p:origin x="0" y="-5938"/>
    </p:cViewPr>
  </p:outlineViewPr>
  <p:notesTextViewPr>
    <p:cViewPr>
      <p:scale>
        <a:sx n="1" d="1"/>
        <a:sy n="1" d="1"/>
      </p:scale>
      <p:origin x="0" y="0"/>
    </p:cViewPr>
  </p:notesTextViewPr>
  <p:sorterViewPr>
    <p:cViewPr>
      <p:scale>
        <a:sx n="60" d="100"/>
        <a:sy n="60" d="100"/>
      </p:scale>
      <p:origin x="0" y="0"/>
    </p:cViewPr>
  </p:sorterViewPr>
  <p:notesViewPr>
    <p:cSldViewPr snapToGrid="0">
      <p:cViewPr varScale="1">
        <p:scale>
          <a:sx n="94" d="100"/>
          <a:sy n="94" d="100"/>
        </p:scale>
        <p:origin x="299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rrine Holck" userId="503e85a6afd4ea82" providerId="LiveId" clId="{523A4817-152C-4D4A-8814-C6EBE9305E6F}"/>
    <pc:docChg chg="modSld">
      <pc:chgData name="Corrine Holck" userId="503e85a6afd4ea82" providerId="LiveId" clId="{523A4817-152C-4D4A-8814-C6EBE9305E6F}" dt="2024-02-13T21:38:52.820" v="261" actId="13926"/>
      <pc:docMkLst>
        <pc:docMk/>
      </pc:docMkLst>
      <pc:sldChg chg="modSp mod">
        <pc:chgData name="Corrine Holck" userId="503e85a6afd4ea82" providerId="LiveId" clId="{523A4817-152C-4D4A-8814-C6EBE9305E6F}" dt="2024-02-13T21:28:15.697" v="7" actId="20577"/>
        <pc:sldMkLst>
          <pc:docMk/>
          <pc:sldMk cId="2437550428" sldId="289"/>
        </pc:sldMkLst>
        <pc:spChg chg="mod">
          <ac:chgData name="Corrine Holck" userId="503e85a6afd4ea82" providerId="LiveId" clId="{523A4817-152C-4D4A-8814-C6EBE9305E6F}" dt="2024-02-13T21:27:42.370" v="5" actId="20577"/>
          <ac:spMkLst>
            <pc:docMk/>
            <pc:sldMk cId="2437550428" sldId="289"/>
            <ac:spMk id="2" creationId="{6047E3D5-B129-455A-8D61-5DE355CFB91F}"/>
          </ac:spMkLst>
        </pc:spChg>
        <pc:spChg chg="mod">
          <ac:chgData name="Corrine Holck" userId="503e85a6afd4ea82" providerId="LiveId" clId="{523A4817-152C-4D4A-8814-C6EBE9305E6F}" dt="2024-02-13T21:28:15.697" v="7" actId="20577"/>
          <ac:spMkLst>
            <pc:docMk/>
            <pc:sldMk cId="2437550428" sldId="289"/>
            <ac:spMk id="4" creationId="{88B348B4-1179-40C0-B903-717D79F0A399}"/>
          </ac:spMkLst>
        </pc:spChg>
      </pc:sldChg>
      <pc:sldChg chg="modSp mod">
        <pc:chgData name="Corrine Holck" userId="503e85a6afd4ea82" providerId="LiveId" clId="{523A4817-152C-4D4A-8814-C6EBE9305E6F}" dt="2024-02-13T21:31:49.646" v="138" actId="20577"/>
        <pc:sldMkLst>
          <pc:docMk/>
          <pc:sldMk cId="2602246923" sldId="293"/>
        </pc:sldMkLst>
        <pc:spChg chg="mod">
          <ac:chgData name="Corrine Holck" userId="503e85a6afd4ea82" providerId="LiveId" clId="{523A4817-152C-4D4A-8814-C6EBE9305E6F}" dt="2024-02-13T21:31:30.124" v="115" actId="20577"/>
          <ac:spMkLst>
            <pc:docMk/>
            <pc:sldMk cId="2602246923" sldId="293"/>
            <ac:spMk id="6" creationId="{DB5A7DE7-4315-49A0-BBBD-CCB29D78DF1F}"/>
          </ac:spMkLst>
        </pc:spChg>
        <pc:spChg chg="mod">
          <ac:chgData name="Corrine Holck" userId="503e85a6afd4ea82" providerId="LiveId" clId="{523A4817-152C-4D4A-8814-C6EBE9305E6F}" dt="2024-02-13T21:31:37.465" v="121" actId="13926"/>
          <ac:spMkLst>
            <pc:docMk/>
            <pc:sldMk cId="2602246923" sldId="293"/>
            <ac:spMk id="7" creationId="{B4E64823-B1F6-4468-BC94-C8D367BF35A2}"/>
          </ac:spMkLst>
        </pc:spChg>
        <pc:spChg chg="mod">
          <ac:chgData name="Corrine Holck" userId="503e85a6afd4ea82" providerId="LiveId" clId="{523A4817-152C-4D4A-8814-C6EBE9305E6F}" dt="2024-02-13T21:31:49.646" v="138" actId="20577"/>
          <ac:spMkLst>
            <pc:docMk/>
            <pc:sldMk cId="2602246923" sldId="293"/>
            <ac:spMk id="8" creationId="{916071A3-EF6F-4089-98B9-704C5D02C87D}"/>
          </ac:spMkLst>
        </pc:spChg>
      </pc:sldChg>
      <pc:sldChg chg="modSp mod">
        <pc:chgData name="Corrine Holck" userId="503e85a6afd4ea82" providerId="LiveId" clId="{523A4817-152C-4D4A-8814-C6EBE9305E6F}" dt="2024-02-13T21:35:08.729" v="225" actId="1076"/>
        <pc:sldMkLst>
          <pc:docMk/>
          <pc:sldMk cId="2458698573" sldId="294"/>
        </pc:sldMkLst>
        <pc:spChg chg="mod">
          <ac:chgData name="Corrine Holck" userId="503e85a6afd4ea82" providerId="LiveId" clId="{523A4817-152C-4D4A-8814-C6EBE9305E6F}" dt="2024-02-13T21:35:03.858" v="224" actId="255"/>
          <ac:spMkLst>
            <pc:docMk/>
            <pc:sldMk cId="2458698573" sldId="294"/>
            <ac:spMk id="3" creationId="{3FB7C4AF-BB0C-400D-A8AA-F137B0266E2D}"/>
          </ac:spMkLst>
        </pc:spChg>
        <pc:spChg chg="mod">
          <ac:chgData name="Corrine Holck" userId="503e85a6afd4ea82" providerId="LiveId" clId="{523A4817-152C-4D4A-8814-C6EBE9305E6F}" dt="2024-02-13T21:35:08.729" v="225" actId="1076"/>
          <ac:spMkLst>
            <pc:docMk/>
            <pc:sldMk cId="2458698573" sldId="294"/>
            <ac:spMk id="5" creationId="{3562FEA6-8248-4738-93E1-2DBD6D4DB684}"/>
          </ac:spMkLst>
        </pc:spChg>
      </pc:sldChg>
      <pc:sldChg chg="modSp mod">
        <pc:chgData name="Corrine Holck" userId="503e85a6afd4ea82" providerId="LiveId" clId="{523A4817-152C-4D4A-8814-C6EBE9305E6F}" dt="2024-02-13T21:38:52.820" v="261" actId="13926"/>
        <pc:sldMkLst>
          <pc:docMk/>
          <pc:sldMk cId="1120563969" sldId="300"/>
        </pc:sldMkLst>
        <pc:spChg chg="mod">
          <ac:chgData name="Corrine Holck" userId="503e85a6afd4ea82" providerId="LiveId" clId="{523A4817-152C-4D4A-8814-C6EBE9305E6F}" dt="2024-02-13T21:38:52.820" v="261" actId="13926"/>
          <ac:spMkLst>
            <pc:docMk/>
            <pc:sldMk cId="1120563969" sldId="300"/>
            <ac:spMk id="3" creationId="{1795168B-77B1-A847-B1E3-2433BEBFD31A}"/>
          </ac:spMkLst>
        </pc:spChg>
      </pc:sldChg>
      <pc:sldChg chg="modSp mod">
        <pc:chgData name="Corrine Holck" userId="503e85a6afd4ea82" providerId="LiveId" clId="{523A4817-152C-4D4A-8814-C6EBE9305E6F}" dt="2024-02-13T21:32:08.535" v="142" actId="20577"/>
        <pc:sldMkLst>
          <pc:docMk/>
          <pc:sldMk cId="524939592" sldId="301"/>
        </pc:sldMkLst>
        <pc:spChg chg="mod">
          <ac:chgData name="Corrine Holck" userId="503e85a6afd4ea82" providerId="LiveId" clId="{523A4817-152C-4D4A-8814-C6EBE9305E6F}" dt="2024-02-13T21:32:00.155" v="139" actId="13926"/>
          <ac:spMkLst>
            <pc:docMk/>
            <pc:sldMk cId="524939592" sldId="301"/>
            <ac:spMk id="7" creationId="{31D914DF-2419-4F15-9C3F-1F7B3A86F766}"/>
          </ac:spMkLst>
        </pc:spChg>
        <pc:spChg chg="mod">
          <ac:chgData name="Corrine Holck" userId="503e85a6afd4ea82" providerId="LiveId" clId="{523A4817-152C-4D4A-8814-C6EBE9305E6F}" dt="2024-02-13T21:32:08.535" v="142" actId="20577"/>
          <ac:spMkLst>
            <pc:docMk/>
            <pc:sldMk cId="524939592" sldId="301"/>
            <ac:spMk id="8" creationId="{B4B0ABD3-DB9B-40A3-A0BD-04100DDA6309}"/>
          </ac:spMkLst>
        </pc:spChg>
      </pc:sldChg>
      <pc:sldChg chg="modSp mod">
        <pc:chgData name="Corrine Holck" userId="503e85a6afd4ea82" providerId="LiveId" clId="{523A4817-152C-4D4A-8814-C6EBE9305E6F}" dt="2024-02-13T21:31:06.327" v="77" actId="20577"/>
        <pc:sldMkLst>
          <pc:docMk/>
          <pc:sldMk cId="2174736287" sldId="302"/>
        </pc:sldMkLst>
        <pc:spChg chg="mod">
          <ac:chgData name="Corrine Holck" userId="503e85a6afd4ea82" providerId="LiveId" clId="{523A4817-152C-4D4A-8814-C6EBE9305E6F}" dt="2024-02-13T21:29:10.877" v="43" actId="20577"/>
          <ac:spMkLst>
            <pc:docMk/>
            <pc:sldMk cId="2174736287" sldId="302"/>
            <ac:spMk id="2" creationId="{04189034-E03F-441B-8C90-63772BBDF20B}"/>
          </ac:spMkLst>
        </pc:spChg>
        <pc:spChg chg="mod">
          <ac:chgData name="Corrine Holck" userId="503e85a6afd4ea82" providerId="LiveId" clId="{523A4817-152C-4D4A-8814-C6EBE9305E6F}" dt="2024-02-13T21:31:06.327" v="77" actId="20577"/>
          <ac:spMkLst>
            <pc:docMk/>
            <pc:sldMk cId="2174736287" sldId="302"/>
            <ac:spMk id="3" creationId="{D7550585-CA92-EB41-9898-BB8983638AD6}"/>
          </ac:spMkLst>
        </pc:spChg>
        <pc:spChg chg="mod">
          <ac:chgData name="Corrine Holck" userId="503e85a6afd4ea82" providerId="LiveId" clId="{523A4817-152C-4D4A-8814-C6EBE9305E6F}" dt="2024-02-13T21:29:02.553" v="28" actId="20577"/>
          <ac:spMkLst>
            <pc:docMk/>
            <pc:sldMk cId="2174736287" sldId="302"/>
            <ac:spMk id="7" creationId="{A6C847F3-05D6-423C-8E86-B966AB3FBE9B}"/>
          </ac:spMkLst>
        </pc:spChg>
        <pc:spChg chg="mod">
          <ac:chgData name="Corrine Holck" userId="503e85a6afd4ea82" providerId="LiveId" clId="{523A4817-152C-4D4A-8814-C6EBE9305E6F}" dt="2024-02-13T21:29:07.204" v="39" actId="20577"/>
          <ac:spMkLst>
            <pc:docMk/>
            <pc:sldMk cId="2174736287" sldId="302"/>
            <ac:spMk id="8" creationId="{6A6E88D3-2A67-46DB-B566-685EE5538743}"/>
          </ac:spMkLst>
        </pc:spChg>
      </pc:sldChg>
      <pc:sldChg chg="modSp mod">
        <pc:chgData name="Corrine Holck" userId="503e85a6afd4ea82" providerId="LiveId" clId="{523A4817-152C-4D4A-8814-C6EBE9305E6F}" dt="2024-02-13T21:37:53.919" v="254" actId="20577"/>
        <pc:sldMkLst>
          <pc:docMk/>
          <pc:sldMk cId="112335351" sldId="303"/>
        </pc:sldMkLst>
        <pc:spChg chg="mod">
          <ac:chgData name="Corrine Holck" userId="503e85a6afd4ea82" providerId="LiveId" clId="{523A4817-152C-4D4A-8814-C6EBE9305E6F}" dt="2024-02-13T21:37:53.919" v="254" actId="20577"/>
          <ac:spMkLst>
            <pc:docMk/>
            <pc:sldMk cId="112335351" sldId="303"/>
            <ac:spMk id="2" creationId="{CAC08BC6-04B2-4C08-AFB9-343FBA07A86D}"/>
          </ac:spMkLst>
        </pc:spChg>
        <pc:spChg chg="mod">
          <ac:chgData name="Corrine Holck" userId="503e85a6afd4ea82" providerId="LiveId" clId="{523A4817-152C-4D4A-8814-C6EBE9305E6F}" dt="2024-02-13T21:35:17.891" v="226" actId="13926"/>
          <ac:spMkLst>
            <pc:docMk/>
            <pc:sldMk cId="112335351" sldId="303"/>
            <ac:spMk id="3" creationId="{D7550585-CA92-EB41-9898-BB8983638AD6}"/>
          </ac:spMkLst>
        </pc:spChg>
      </pc:sldChg>
      <pc:sldChg chg="modSp mod">
        <pc:chgData name="Corrine Holck" userId="503e85a6afd4ea82" providerId="LiveId" clId="{523A4817-152C-4D4A-8814-C6EBE9305E6F}" dt="2024-02-13T21:34:05.457" v="222" actId="20577"/>
        <pc:sldMkLst>
          <pc:docMk/>
          <pc:sldMk cId="511278158" sldId="304"/>
        </pc:sldMkLst>
        <pc:spChg chg="mod">
          <ac:chgData name="Corrine Holck" userId="503e85a6afd4ea82" providerId="LiveId" clId="{523A4817-152C-4D4A-8814-C6EBE9305E6F}" dt="2024-02-13T21:34:05.457" v="222" actId="20577"/>
          <ac:spMkLst>
            <pc:docMk/>
            <pc:sldMk cId="511278158" sldId="304"/>
            <ac:spMk id="2" creationId="{88796520-2640-4559-BAB1-ADE3A7386530}"/>
          </ac:spMkLst>
        </pc:spChg>
        <pc:spChg chg="mod">
          <ac:chgData name="Corrine Holck" userId="503e85a6afd4ea82" providerId="LiveId" clId="{523A4817-152C-4D4A-8814-C6EBE9305E6F}" dt="2024-02-13T21:33:20.809" v="183" actId="1076"/>
          <ac:spMkLst>
            <pc:docMk/>
            <pc:sldMk cId="511278158" sldId="304"/>
            <ac:spMk id="5" creationId="{0ACAB481-73C7-9366-2D1C-3BE5801EC925}"/>
          </ac:spMkLst>
        </pc:spChg>
      </pc:sldChg>
    </pc:docChg>
  </pc:docChgLst>
  <pc:docChgLst>
    <pc:chgData name="Corrine Holck" userId="503e85a6afd4ea82" providerId="LiveId" clId="{7E7C7561-9BA9-43BB-9D97-27D626E52268}"/>
    <pc:docChg chg="modSld">
      <pc:chgData name="Corrine Holck" userId="503e85a6afd4ea82" providerId="LiveId" clId="{7E7C7561-9BA9-43BB-9D97-27D626E52268}" dt="2024-05-06T18:09:48.040" v="102" actId="113"/>
      <pc:docMkLst>
        <pc:docMk/>
      </pc:docMkLst>
      <pc:sldChg chg="modSp mod">
        <pc:chgData name="Corrine Holck" userId="503e85a6afd4ea82" providerId="LiveId" clId="{7E7C7561-9BA9-43BB-9D97-27D626E52268}" dt="2024-05-06T17:59:31.399" v="1" actId="20577"/>
        <pc:sldMkLst>
          <pc:docMk/>
          <pc:sldMk cId="2437550428" sldId="289"/>
        </pc:sldMkLst>
        <pc:spChg chg="mod">
          <ac:chgData name="Corrine Holck" userId="503e85a6afd4ea82" providerId="LiveId" clId="{7E7C7561-9BA9-43BB-9D97-27D626E52268}" dt="2024-05-06T17:59:31.399" v="1" actId="20577"/>
          <ac:spMkLst>
            <pc:docMk/>
            <pc:sldMk cId="2437550428" sldId="289"/>
            <ac:spMk id="4" creationId="{88B348B4-1179-40C0-B903-717D79F0A399}"/>
          </ac:spMkLst>
        </pc:spChg>
      </pc:sldChg>
      <pc:sldChg chg="modSp mod">
        <pc:chgData name="Corrine Holck" userId="503e85a6afd4ea82" providerId="LiveId" clId="{7E7C7561-9BA9-43BB-9D97-27D626E52268}" dt="2024-05-06T18:09:48.040" v="102" actId="113"/>
        <pc:sldMkLst>
          <pc:docMk/>
          <pc:sldMk cId="1120563969" sldId="300"/>
        </pc:sldMkLst>
        <pc:spChg chg="mod">
          <ac:chgData name="Corrine Holck" userId="503e85a6afd4ea82" providerId="LiveId" clId="{7E7C7561-9BA9-43BB-9D97-27D626E52268}" dt="2024-05-06T18:09:48.040" v="102" actId="113"/>
          <ac:spMkLst>
            <pc:docMk/>
            <pc:sldMk cId="1120563969" sldId="300"/>
            <ac:spMk id="3" creationId="{1795168B-77B1-A847-B1E3-2433BEBFD31A}"/>
          </ac:spMkLst>
        </pc:spChg>
      </pc:sldChg>
      <pc:sldChg chg="modSp mod">
        <pc:chgData name="Corrine Holck" userId="503e85a6afd4ea82" providerId="LiveId" clId="{7E7C7561-9BA9-43BB-9D97-27D626E52268}" dt="2024-05-06T18:09:23.610" v="99" actId="20577"/>
        <pc:sldMkLst>
          <pc:docMk/>
          <pc:sldMk cId="112335351" sldId="303"/>
        </pc:sldMkLst>
        <pc:spChg chg="mod">
          <ac:chgData name="Corrine Holck" userId="503e85a6afd4ea82" providerId="LiveId" clId="{7E7C7561-9BA9-43BB-9D97-27D626E52268}" dt="2024-05-06T18:09:23.610" v="99" actId="20577"/>
          <ac:spMkLst>
            <pc:docMk/>
            <pc:sldMk cId="112335351" sldId="303"/>
            <ac:spMk id="3" creationId="{D7550585-CA92-EB41-9898-BB8983638AD6}"/>
          </ac:spMkLst>
        </pc:spChg>
      </pc:sldChg>
    </pc:docChg>
  </pc:docChgLst>
  <pc:docChgLst>
    <pc:chgData name="Corrine Holck" userId="503e85a6afd4ea82" providerId="LiveId" clId="{77DE337F-C1DE-46B0-BD2E-A5558F055602}"/>
    <pc:docChg chg="undo custSel modSld">
      <pc:chgData name="Corrine Holck" userId="503e85a6afd4ea82" providerId="LiveId" clId="{77DE337F-C1DE-46B0-BD2E-A5558F055602}" dt="2024-04-10T18:49:14.238" v="251" actId="20577"/>
      <pc:docMkLst>
        <pc:docMk/>
      </pc:docMkLst>
      <pc:sldChg chg="modSp mod">
        <pc:chgData name="Corrine Holck" userId="503e85a6afd4ea82" providerId="LiveId" clId="{77DE337F-C1DE-46B0-BD2E-A5558F055602}" dt="2024-04-09T17:38:41.102" v="15"/>
        <pc:sldMkLst>
          <pc:docMk/>
          <pc:sldMk cId="2602246923" sldId="293"/>
        </pc:sldMkLst>
        <pc:spChg chg="mod">
          <ac:chgData name="Corrine Holck" userId="503e85a6afd4ea82" providerId="LiveId" clId="{77DE337F-C1DE-46B0-BD2E-A5558F055602}" dt="2024-04-09T17:37:29.995" v="14" actId="20577"/>
          <ac:spMkLst>
            <pc:docMk/>
            <pc:sldMk cId="2602246923" sldId="293"/>
            <ac:spMk id="6" creationId="{DB5A7DE7-4315-49A0-BBBD-CCB29D78DF1F}"/>
          </ac:spMkLst>
        </pc:spChg>
        <pc:spChg chg="mod">
          <ac:chgData name="Corrine Holck" userId="503e85a6afd4ea82" providerId="LiveId" clId="{77DE337F-C1DE-46B0-BD2E-A5558F055602}" dt="2024-04-09T17:38:41.102" v="15"/>
          <ac:spMkLst>
            <pc:docMk/>
            <pc:sldMk cId="2602246923" sldId="293"/>
            <ac:spMk id="7" creationId="{B4E64823-B1F6-4468-BC94-C8D367BF35A2}"/>
          </ac:spMkLst>
        </pc:spChg>
      </pc:sldChg>
      <pc:sldChg chg="modSp mod">
        <pc:chgData name="Corrine Holck" userId="503e85a6afd4ea82" providerId="LiveId" clId="{77DE337F-C1DE-46B0-BD2E-A5558F055602}" dt="2024-04-09T17:55:18.719" v="230" actId="27636"/>
        <pc:sldMkLst>
          <pc:docMk/>
          <pc:sldMk cId="2458698573" sldId="294"/>
        </pc:sldMkLst>
        <pc:spChg chg="mod">
          <ac:chgData name="Corrine Holck" userId="503e85a6afd4ea82" providerId="LiveId" clId="{77DE337F-C1DE-46B0-BD2E-A5558F055602}" dt="2024-04-09T17:55:02.887" v="226" actId="1076"/>
          <ac:spMkLst>
            <pc:docMk/>
            <pc:sldMk cId="2458698573" sldId="294"/>
            <ac:spMk id="3" creationId="{3FB7C4AF-BB0C-400D-A8AA-F137B0266E2D}"/>
          </ac:spMkLst>
        </pc:spChg>
        <pc:spChg chg="mod">
          <ac:chgData name="Corrine Holck" userId="503e85a6afd4ea82" providerId="LiveId" clId="{77DE337F-C1DE-46B0-BD2E-A5558F055602}" dt="2024-04-09T17:55:18.719" v="230" actId="27636"/>
          <ac:spMkLst>
            <pc:docMk/>
            <pc:sldMk cId="2458698573" sldId="294"/>
            <ac:spMk id="5" creationId="{3562FEA6-8248-4738-93E1-2DBD6D4DB684}"/>
          </ac:spMkLst>
        </pc:spChg>
      </pc:sldChg>
      <pc:sldChg chg="modSp mod">
        <pc:chgData name="Corrine Holck" userId="503e85a6afd4ea82" providerId="LiveId" clId="{77DE337F-C1DE-46B0-BD2E-A5558F055602}" dt="2024-04-09T18:11:23.755" v="240" actId="255"/>
        <pc:sldMkLst>
          <pc:docMk/>
          <pc:sldMk cId="1120563969" sldId="300"/>
        </pc:sldMkLst>
        <pc:spChg chg="mod">
          <ac:chgData name="Corrine Holck" userId="503e85a6afd4ea82" providerId="LiveId" clId="{77DE337F-C1DE-46B0-BD2E-A5558F055602}" dt="2024-04-09T18:11:23.755" v="240" actId="255"/>
          <ac:spMkLst>
            <pc:docMk/>
            <pc:sldMk cId="1120563969" sldId="300"/>
            <ac:spMk id="3" creationId="{1795168B-77B1-A847-B1E3-2433BEBFD31A}"/>
          </ac:spMkLst>
        </pc:spChg>
      </pc:sldChg>
      <pc:sldChg chg="addSp delSp modSp mod">
        <pc:chgData name="Corrine Holck" userId="503e85a6afd4ea82" providerId="LiveId" clId="{77DE337F-C1DE-46B0-BD2E-A5558F055602}" dt="2024-04-09T17:45:36.292" v="211" actId="20577"/>
        <pc:sldMkLst>
          <pc:docMk/>
          <pc:sldMk cId="524939592" sldId="301"/>
        </pc:sldMkLst>
        <pc:spChg chg="mod">
          <ac:chgData name="Corrine Holck" userId="503e85a6afd4ea82" providerId="LiveId" clId="{77DE337F-C1DE-46B0-BD2E-A5558F055602}" dt="2024-04-09T17:45:36.292" v="211" actId="20577"/>
          <ac:spMkLst>
            <pc:docMk/>
            <pc:sldMk cId="524939592" sldId="301"/>
            <ac:spMk id="7" creationId="{31D914DF-2419-4F15-9C3F-1F7B3A86F766}"/>
          </ac:spMkLst>
        </pc:spChg>
        <pc:picChg chg="add mod">
          <ac:chgData name="Corrine Holck" userId="503e85a6afd4ea82" providerId="LiveId" clId="{77DE337F-C1DE-46B0-BD2E-A5558F055602}" dt="2024-04-09T17:45:17.479" v="193" actId="1076"/>
          <ac:picMkLst>
            <pc:docMk/>
            <pc:sldMk cId="524939592" sldId="301"/>
            <ac:picMk id="6" creationId="{DEF4297E-B13C-D8E8-4B2B-143BAB3337DA}"/>
          </ac:picMkLst>
        </pc:picChg>
        <pc:picChg chg="mod">
          <ac:chgData name="Corrine Holck" userId="503e85a6afd4ea82" providerId="LiveId" clId="{77DE337F-C1DE-46B0-BD2E-A5558F055602}" dt="2024-04-09T17:45:27.207" v="194" actId="1076"/>
          <ac:picMkLst>
            <pc:docMk/>
            <pc:sldMk cId="524939592" sldId="301"/>
            <ac:picMk id="15" creationId="{CB0308A3-2918-4713-9E67-E592858333B4}"/>
          </ac:picMkLst>
        </pc:picChg>
        <pc:picChg chg="del">
          <ac:chgData name="Corrine Holck" userId="503e85a6afd4ea82" providerId="LiveId" clId="{77DE337F-C1DE-46B0-BD2E-A5558F055602}" dt="2024-04-09T17:45:08.636" v="190" actId="21"/>
          <ac:picMkLst>
            <pc:docMk/>
            <pc:sldMk cId="524939592" sldId="301"/>
            <ac:picMk id="18" creationId="{CE7B3D30-5DDA-499A-9A6E-30C62DC19177}"/>
          </ac:picMkLst>
        </pc:picChg>
      </pc:sldChg>
      <pc:sldChg chg="modSp mod">
        <pc:chgData name="Corrine Holck" userId="503e85a6afd4ea82" providerId="LiveId" clId="{77DE337F-C1DE-46B0-BD2E-A5558F055602}" dt="2024-04-09T17:37:18.327" v="10" actId="20577"/>
        <pc:sldMkLst>
          <pc:docMk/>
          <pc:sldMk cId="2174736287" sldId="302"/>
        </pc:sldMkLst>
        <pc:spChg chg="mod">
          <ac:chgData name="Corrine Holck" userId="503e85a6afd4ea82" providerId="LiveId" clId="{77DE337F-C1DE-46B0-BD2E-A5558F055602}" dt="2024-04-09T17:37:11.121" v="4" actId="20577"/>
          <ac:spMkLst>
            <pc:docMk/>
            <pc:sldMk cId="2174736287" sldId="302"/>
            <ac:spMk id="2" creationId="{04189034-E03F-441B-8C90-63772BBDF20B}"/>
          </ac:spMkLst>
        </pc:spChg>
        <pc:spChg chg="mod">
          <ac:chgData name="Corrine Holck" userId="503e85a6afd4ea82" providerId="LiveId" clId="{77DE337F-C1DE-46B0-BD2E-A5558F055602}" dt="2024-04-09T17:36:22.783" v="1" actId="20577"/>
          <ac:spMkLst>
            <pc:docMk/>
            <pc:sldMk cId="2174736287" sldId="302"/>
            <ac:spMk id="3" creationId="{D7550585-CA92-EB41-9898-BB8983638AD6}"/>
          </ac:spMkLst>
        </pc:spChg>
        <pc:spChg chg="mod">
          <ac:chgData name="Corrine Holck" userId="503e85a6afd4ea82" providerId="LiveId" clId="{77DE337F-C1DE-46B0-BD2E-A5558F055602}" dt="2024-04-09T17:37:18.327" v="10" actId="20577"/>
          <ac:spMkLst>
            <pc:docMk/>
            <pc:sldMk cId="2174736287" sldId="302"/>
            <ac:spMk id="7" creationId="{A6C847F3-05D6-423C-8E86-B966AB3FBE9B}"/>
          </ac:spMkLst>
        </pc:spChg>
        <pc:spChg chg="mod">
          <ac:chgData name="Corrine Holck" userId="503e85a6afd4ea82" providerId="LiveId" clId="{77DE337F-C1DE-46B0-BD2E-A5558F055602}" dt="2024-04-09T17:37:13.254" v="7" actId="20577"/>
          <ac:spMkLst>
            <pc:docMk/>
            <pc:sldMk cId="2174736287" sldId="302"/>
            <ac:spMk id="8" creationId="{6A6E88D3-2A67-46DB-B566-685EE5538743}"/>
          </ac:spMkLst>
        </pc:spChg>
      </pc:sldChg>
      <pc:sldChg chg="addSp modSp mod">
        <pc:chgData name="Corrine Holck" userId="503e85a6afd4ea82" providerId="LiveId" clId="{77DE337F-C1DE-46B0-BD2E-A5558F055602}" dt="2024-04-10T18:49:14.238" v="251" actId="20577"/>
        <pc:sldMkLst>
          <pc:docMk/>
          <pc:sldMk cId="112335351" sldId="303"/>
        </pc:sldMkLst>
        <pc:spChg chg="mod">
          <ac:chgData name="Corrine Holck" userId="503e85a6afd4ea82" providerId="LiveId" clId="{77DE337F-C1DE-46B0-BD2E-A5558F055602}" dt="2024-04-10T18:49:14.238" v="251" actId="20577"/>
          <ac:spMkLst>
            <pc:docMk/>
            <pc:sldMk cId="112335351" sldId="303"/>
            <ac:spMk id="3" creationId="{D7550585-CA92-EB41-9898-BB8983638AD6}"/>
          </ac:spMkLst>
        </pc:spChg>
        <pc:picChg chg="add mod">
          <ac:chgData name="Corrine Holck" userId="503e85a6afd4ea82" providerId="LiveId" clId="{77DE337F-C1DE-46B0-BD2E-A5558F055602}" dt="2024-04-09T18:10:20.484" v="233"/>
          <ac:picMkLst>
            <pc:docMk/>
            <pc:sldMk cId="112335351" sldId="303"/>
            <ac:picMk id="5" creationId="{887CBB5B-08EA-0042-D4CD-C1BB110B8219}"/>
          </ac:picMkLst>
        </pc:picChg>
      </pc:sldChg>
      <pc:sldChg chg="modSp mod">
        <pc:chgData name="Corrine Holck" userId="503e85a6afd4ea82" providerId="LiveId" clId="{77DE337F-C1DE-46B0-BD2E-A5558F055602}" dt="2024-04-10T18:48:18.492" v="250" actId="20577"/>
        <pc:sldMkLst>
          <pc:docMk/>
          <pc:sldMk cId="511278158" sldId="304"/>
        </pc:sldMkLst>
        <pc:spChg chg="mod">
          <ac:chgData name="Corrine Holck" userId="503e85a6afd4ea82" providerId="LiveId" clId="{77DE337F-C1DE-46B0-BD2E-A5558F055602}" dt="2024-04-10T18:48:18.492" v="250" actId="20577"/>
          <ac:spMkLst>
            <pc:docMk/>
            <pc:sldMk cId="511278158" sldId="304"/>
            <ac:spMk id="5" creationId="{0ACAB481-73C7-9366-2D1C-3BE5801EC92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65DC31D-6BBA-1E40-9A7E-1FE0A421F3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609E10C-1649-9148-9887-C4B5DF38CEE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465657-3F36-724B-A332-D448C4527D30}" type="datetimeFigureOut">
              <a:t>5/6/2024</a:t>
            </a:fld>
            <a:endParaRPr lang="en-US"/>
          </a:p>
        </p:txBody>
      </p:sp>
      <p:sp>
        <p:nvSpPr>
          <p:cNvPr id="4" name="Footer Placeholder 3">
            <a:extLst>
              <a:ext uri="{FF2B5EF4-FFF2-40B4-BE49-F238E27FC236}">
                <a16:creationId xmlns:a16="http://schemas.microsoft.com/office/drawing/2014/main" id="{FE09E7DC-2FE3-FA48-929A-C3D3179E1E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1F40692-4B9B-A444-A85B-911AF05DE37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FF0D8CC-6079-CB40-AF25-90B118481BE2}" type="slidenum">
              <a:t>‹#›</a:t>
            </a:fld>
            <a:endParaRPr lang="en-US"/>
          </a:p>
        </p:txBody>
      </p:sp>
    </p:spTree>
    <p:extLst>
      <p:ext uri="{BB962C8B-B14F-4D97-AF65-F5344CB8AC3E}">
        <p14:creationId xmlns:p14="http://schemas.microsoft.com/office/powerpoint/2010/main" val="393361633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5/6/2024</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D57F1E4F-1CFF-5643-939E-02111984F565}" type="slidenum">
              <a:rPr lang="en-US" smtClean="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51844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5/6/2024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80202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5/6/2024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206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0ADDF-D82C-4780-9143-87E5F529D813}"/>
              </a:ext>
            </a:extLst>
          </p:cNvPr>
          <p:cNvSpPr>
            <a:spLocks noGrp="1"/>
          </p:cNvSpPr>
          <p:nvPr>
            <p:ph type="title" hasCustomPrompt="1"/>
          </p:nvPr>
        </p:nvSpPr>
        <p:spPr>
          <a:xfrm>
            <a:off x="2898648" y="813816"/>
            <a:ext cx="6400800" cy="640080"/>
          </a:xfrm>
        </p:spPr>
        <p:txBody>
          <a:bodyPr/>
          <a:lstStyle>
            <a:lvl1pPr algn="ctr">
              <a:defRPr sz="2400">
                <a:solidFill>
                  <a:schemeClr val="bg1"/>
                </a:solidFill>
              </a:defRPr>
            </a:lvl1pPr>
          </a:lstStyle>
          <a:p>
            <a:r>
              <a:rPr lang="en-US" dirty="0"/>
              <a:t>Add text</a:t>
            </a:r>
          </a:p>
        </p:txBody>
      </p:sp>
      <p:sp>
        <p:nvSpPr>
          <p:cNvPr id="6" name="Text Placeholder 5">
            <a:extLst>
              <a:ext uri="{FF2B5EF4-FFF2-40B4-BE49-F238E27FC236}">
                <a16:creationId xmlns:a16="http://schemas.microsoft.com/office/drawing/2014/main" id="{D12B550A-AB53-4D15-A89E-6EEBB5151B92}"/>
              </a:ext>
            </a:extLst>
          </p:cNvPr>
          <p:cNvSpPr>
            <a:spLocks noGrp="1"/>
          </p:cNvSpPr>
          <p:nvPr>
            <p:ph type="body" sz="quarter" idx="10" hasCustomPrompt="1"/>
          </p:nvPr>
        </p:nvSpPr>
        <p:spPr>
          <a:xfrm>
            <a:off x="2441448" y="1655064"/>
            <a:ext cx="7315200" cy="1143000"/>
          </a:xfrm>
        </p:spPr>
        <p:txBody>
          <a:bodyPr/>
          <a:lstStyle>
            <a:lvl1pPr algn="ctr">
              <a:defRPr sz="8000">
                <a:solidFill>
                  <a:schemeClr val="bg1"/>
                </a:solidFill>
                <a:latin typeface="+mj-lt"/>
              </a:defRPr>
            </a:lvl1pPr>
          </a:lstStyle>
          <a:p>
            <a:pPr lvl="0"/>
            <a:r>
              <a:rPr lang="en-US" dirty="0"/>
              <a:t>Add text</a:t>
            </a:r>
          </a:p>
        </p:txBody>
      </p:sp>
      <p:sp>
        <p:nvSpPr>
          <p:cNvPr id="8" name="Text Placeholder 7">
            <a:extLst>
              <a:ext uri="{FF2B5EF4-FFF2-40B4-BE49-F238E27FC236}">
                <a16:creationId xmlns:a16="http://schemas.microsoft.com/office/drawing/2014/main" id="{7CDE1EB1-91FE-4CB8-81BD-5BBBFC22C672}"/>
              </a:ext>
            </a:extLst>
          </p:cNvPr>
          <p:cNvSpPr>
            <a:spLocks noGrp="1"/>
          </p:cNvSpPr>
          <p:nvPr>
            <p:ph type="body" sz="quarter" idx="11" hasCustomPrompt="1"/>
          </p:nvPr>
        </p:nvSpPr>
        <p:spPr>
          <a:xfrm>
            <a:off x="2898648" y="3027707"/>
            <a:ext cx="6858000" cy="640080"/>
          </a:xfrm>
        </p:spPr>
        <p:txBody>
          <a:bodyPr/>
          <a:lstStyle>
            <a:lvl1pPr algn="ctr">
              <a:defRPr sz="2400">
                <a:solidFill>
                  <a:schemeClr val="bg1"/>
                </a:solidFill>
                <a:latin typeface="+mj-lt"/>
              </a:defRPr>
            </a:lvl1pPr>
          </a:lstStyle>
          <a:p>
            <a:pPr lvl="0"/>
            <a:r>
              <a:rPr lang="en-US" dirty="0"/>
              <a:t>Add text</a:t>
            </a:r>
          </a:p>
        </p:txBody>
      </p:sp>
    </p:spTree>
    <p:extLst>
      <p:ext uri="{BB962C8B-B14F-4D97-AF65-F5344CB8AC3E}">
        <p14:creationId xmlns:p14="http://schemas.microsoft.com/office/powerpoint/2010/main" val="42653940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E11DAB-71A2-44C9-B830-25E19DC5833C}"/>
              </a:ext>
            </a:extLst>
          </p:cNvPr>
          <p:cNvSpPr>
            <a:spLocks noGrp="1"/>
          </p:cNvSpPr>
          <p:nvPr>
            <p:ph type="title" hasCustomPrompt="1"/>
          </p:nvPr>
        </p:nvSpPr>
        <p:spPr>
          <a:xfrm>
            <a:off x="914400" y="914401"/>
            <a:ext cx="6400800" cy="685800"/>
          </a:xfrm>
        </p:spPr>
        <p:txBody>
          <a:bodyPr>
            <a:noAutofit/>
          </a:bodyPr>
          <a:lstStyle>
            <a:lvl1pPr>
              <a:defRPr sz="4000">
                <a:solidFill>
                  <a:schemeClr val="tx1">
                    <a:lumMod val="75000"/>
                    <a:lumOff val="25000"/>
                  </a:schemeClr>
                </a:solidFill>
              </a:defRPr>
            </a:lvl1pPr>
          </a:lstStyle>
          <a:p>
            <a:r>
              <a:rPr lang="en-US" dirty="0"/>
              <a:t>Add title</a:t>
            </a:r>
          </a:p>
        </p:txBody>
      </p:sp>
      <p:sp>
        <p:nvSpPr>
          <p:cNvPr id="10" name="Text Placeholder 9">
            <a:extLst>
              <a:ext uri="{FF2B5EF4-FFF2-40B4-BE49-F238E27FC236}">
                <a16:creationId xmlns:a16="http://schemas.microsoft.com/office/drawing/2014/main" id="{5F9B5FD0-EA88-4EA1-89FF-A0346C36D9C6}"/>
              </a:ext>
            </a:extLst>
          </p:cNvPr>
          <p:cNvSpPr>
            <a:spLocks noGrp="1"/>
          </p:cNvSpPr>
          <p:nvPr>
            <p:ph type="body" sz="quarter" idx="11"/>
          </p:nvPr>
        </p:nvSpPr>
        <p:spPr>
          <a:xfrm>
            <a:off x="914400" y="2203704"/>
            <a:ext cx="6400800" cy="4206240"/>
          </a:xfrm>
        </p:spPr>
        <p:txBody>
          <a:bodyPr>
            <a:normAutofit/>
          </a:bodyPr>
          <a:lstStyle>
            <a:lvl1pPr>
              <a:defRPr sz="1800">
                <a:solidFill>
                  <a:schemeClr val="tx1">
                    <a:lumMod val="75000"/>
                    <a:lumOff val="25000"/>
                  </a:schemeClr>
                </a:solidFill>
              </a:defRPr>
            </a:lvl1pPr>
          </a:lstStyle>
          <a:p>
            <a:pPr lvl="0"/>
            <a:r>
              <a:rPr lang="en-US"/>
              <a:t>Click to edit Master text styles</a:t>
            </a:r>
          </a:p>
        </p:txBody>
      </p:sp>
    </p:spTree>
    <p:extLst>
      <p:ext uri="{BB962C8B-B14F-4D97-AF65-F5344CB8AC3E}">
        <p14:creationId xmlns:p14="http://schemas.microsoft.com/office/powerpoint/2010/main" val="3973637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Custom Layout">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CC92641-A8C8-41F9-8E1C-7C929693C69C}"/>
              </a:ext>
            </a:extLst>
          </p:cNvPr>
          <p:cNvSpPr>
            <a:spLocks noGrp="1"/>
          </p:cNvSpPr>
          <p:nvPr>
            <p:ph type="title" hasCustomPrompt="1"/>
          </p:nvPr>
        </p:nvSpPr>
        <p:spPr>
          <a:xfrm>
            <a:off x="4389119" y="946653"/>
            <a:ext cx="6857999" cy="653547"/>
          </a:xfrm>
        </p:spPr>
        <p:txBody>
          <a:bodyPr>
            <a:normAutofit/>
          </a:bodyPr>
          <a:lstStyle>
            <a:lvl1pPr>
              <a:defRPr sz="4000">
                <a:solidFill>
                  <a:schemeClr val="bg1"/>
                </a:solidFill>
              </a:defRPr>
            </a:lvl1pPr>
          </a:lstStyle>
          <a:p>
            <a:r>
              <a:rPr lang="en-US" dirty="0"/>
              <a:t>Add title</a:t>
            </a:r>
          </a:p>
        </p:txBody>
      </p:sp>
      <p:sp>
        <p:nvSpPr>
          <p:cNvPr id="7" name="Text Placeholder 6">
            <a:extLst>
              <a:ext uri="{FF2B5EF4-FFF2-40B4-BE49-F238E27FC236}">
                <a16:creationId xmlns:a16="http://schemas.microsoft.com/office/drawing/2014/main" id="{97CC55B6-E9DA-4B68-A0D8-957F46B46517}"/>
              </a:ext>
            </a:extLst>
          </p:cNvPr>
          <p:cNvSpPr>
            <a:spLocks noGrp="1"/>
          </p:cNvSpPr>
          <p:nvPr>
            <p:ph type="body" sz="quarter" idx="11" hasCustomPrompt="1"/>
          </p:nvPr>
        </p:nvSpPr>
        <p:spPr>
          <a:xfrm>
            <a:off x="4389120" y="2062956"/>
            <a:ext cx="6858000" cy="4233672"/>
          </a:xfrm>
        </p:spPr>
        <p:txBody>
          <a:bodyPr>
            <a:normAutofit/>
          </a:bodyPr>
          <a:lstStyle>
            <a:lvl1pPr>
              <a:defRPr sz="1800">
                <a:solidFill>
                  <a:schemeClr val="bg1"/>
                </a:solidFill>
              </a:defRPr>
            </a:lvl1pPr>
          </a:lstStyle>
          <a:p>
            <a:pPr lvl="0"/>
            <a:r>
              <a:rPr lang="en-US" dirty="0"/>
              <a:t>Add text</a:t>
            </a:r>
          </a:p>
        </p:txBody>
      </p:sp>
    </p:spTree>
    <p:extLst>
      <p:ext uri="{BB962C8B-B14F-4D97-AF65-F5344CB8AC3E}">
        <p14:creationId xmlns:p14="http://schemas.microsoft.com/office/powerpoint/2010/main" val="17926285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Custom Layout">
    <p:bg>
      <p:bgPr>
        <a:solidFill>
          <a:schemeClr val="accent4"/>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3E35BBCA-FB90-42AF-995A-AA6CE87BD6E8}"/>
              </a:ext>
            </a:extLst>
          </p:cNvPr>
          <p:cNvPicPr>
            <a:picLocks noChangeAspect="1"/>
          </p:cNvPicPr>
          <p:nvPr userDrawn="1"/>
        </p:nvPicPr>
        <p:blipFill>
          <a:blip r:embed="rId2">
            <a:extLst>
              <a:ext uri="{96DAC541-7B7A-43D3-8B79-37D633B846F1}">
                <asvg:svgBlip xmlns:asvg="http://schemas.microsoft.com/office/drawing/2016/SVG/main" r:embed="rId3"/>
              </a:ext>
            </a:extLst>
          </a:blip>
          <a:srcRect b="13643"/>
          <a:stretch>
            <a:fillRect/>
          </a:stretch>
        </p:blipFill>
        <p:spPr>
          <a:xfrm>
            <a:off x="914400" y="466647"/>
            <a:ext cx="10563726" cy="6391353"/>
          </a:xfrm>
          <a:custGeom>
            <a:avLst/>
            <a:gdLst>
              <a:gd name="connsiteX0" fmla="*/ 0 w 10563726"/>
              <a:gd name="connsiteY0" fmla="*/ 0 h 6391353"/>
              <a:gd name="connsiteX1" fmla="*/ 10563726 w 10563726"/>
              <a:gd name="connsiteY1" fmla="*/ 0 h 6391353"/>
              <a:gd name="connsiteX2" fmla="*/ 10563726 w 10563726"/>
              <a:gd name="connsiteY2" fmla="*/ 6391353 h 6391353"/>
              <a:gd name="connsiteX3" fmla="*/ 0 w 10563726"/>
              <a:gd name="connsiteY3" fmla="*/ 6391353 h 6391353"/>
            </a:gdLst>
            <a:ahLst/>
            <a:cxnLst>
              <a:cxn ang="0">
                <a:pos x="connsiteX0" y="connsiteY0"/>
              </a:cxn>
              <a:cxn ang="0">
                <a:pos x="connsiteX1" y="connsiteY1"/>
              </a:cxn>
              <a:cxn ang="0">
                <a:pos x="connsiteX2" y="connsiteY2"/>
              </a:cxn>
              <a:cxn ang="0">
                <a:pos x="connsiteX3" y="connsiteY3"/>
              </a:cxn>
            </a:cxnLst>
            <a:rect l="l" t="t" r="r" b="b"/>
            <a:pathLst>
              <a:path w="10563726" h="6391353">
                <a:moveTo>
                  <a:pt x="0" y="0"/>
                </a:moveTo>
                <a:lnTo>
                  <a:pt x="10563726" y="0"/>
                </a:lnTo>
                <a:lnTo>
                  <a:pt x="10563726" y="6391353"/>
                </a:lnTo>
                <a:lnTo>
                  <a:pt x="0" y="6391353"/>
                </a:lnTo>
                <a:close/>
              </a:path>
            </a:pathLst>
          </a:custGeom>
        </p:spPr>
      </p:pic>
      <p:sp>
        <p:nvSpPr>
          <p:cNvPr id="2" name="Title 1">
            <a:extLst>
              <a:ext uri="{FF2B5EF4-FFF2-40B4-BE49-F238E27FC236}">
                <a16:creationId xmlns:a16="http://schemas.microsoft.com/office/drawing/2014/main" id="{8DF399BE-6A96-4D58-AF62-861F9AE20C7E}"/>
              </a:ext>
            </a:extLst>
          </p:cNvPr>
          <p:cNvSpPr>
            <a:spLocks noGrp="1"/>
          </p:cNvSpPr>
          <p:nvPr>
            <p:ph type="title" hasCustomPrompt="1"/>
          </p:nvPr>
        </p:nvSpPr>
        <p:spPr>
          <a:xfrm>
            <a:off x="2331718" y="1460692"/>
            <a:ext cx="7772402" cy="685800"/>
          </a:xfrm>
        </p:spPr>
        <p:txBody>
          <a:bodyPr>
            <a:normAutofit/>
          </a:bodyPr>
          <a:lstStyle>
            <a:lvl1pPr>
              <a:defRPr sz="4000">
                <a:solidFill>
                  <a:schemeClr val="tx1">
                    <a:lumMod val="75000"/>
                    <a:lumOff val="25000"/>
                  </a:schemeClr>
                </a:solidFill>
              </a:defRPr>
            </a:lvl1pPr>
          </a:lstStyle>
          <a:p>
            <a:r>
              <a:rPr lang="en-US" dirty="0"/>
              <a:t>Add title</a:t>
            </a:r>
          </a:p>
        </p:txBody>
      </p:sp>
      <p:sp>
        <p:nvSpPr>
          <p:cNvPr id="11" name="Text Placeholder 10">
            <a:extLst>
              <a:ext uri="{FF2B5EF4-FFF2-40B4-BE49-F238E27FC236}">
                <a16:creationId xmlns:a16="http://schemas.microsoft.com/office/drawing/2014/main" id="{0AE12991-70DA-442D-98F3-673914646355}"/>
              </a:ext>
            </a:extLst>
          </p:cNvPr>
          <p:cNvSpPr>
            <a:spLocks noGrp="1"/>
          </p:cNvSpPr>
          <p:nvPr>
            <p:ph type="body" sz="quarter" idx="11" hasCustomPrompt="1"/>
          </p:nvPr>
        </p:nvSpPr>
        <p:spPr>
          <a:xfrm>
            <a:off x="2331720" y="2724912"/>
            <a:ext cx="7772401" cy="3657600"/>
          </a:xfrm>
        </p:spPr>
        <p:txBody>
          <a:bodyPr>
            <a:normAutofit/>
          </a:bodyPr>
          <a:lstStyle>
            <a:lvl1pPr>
              <a:defRPr sz="1800">
                <a:solidFill>
                  <a:schemeClr val="tx1">
                    <a:lumMod val="75000"/>
                    <a:lumOff val="25000"/>
                  </a:schemeClr>
                </a:solidFill>
              </a:defRPr>
            </a:lvl1pPr>
          </a:lstStyle>
          <a:p>
            <a:pPr lvl="0"/>
            <a:r>
              <a:rPr lang="en-US" dirty="0"/>
              <a:t>Add text</a:t>
            </a:r>
          </a:p>
        </p:txBody>
      </p:sp>
      <p:pic>
        <p:nvPicPr>
          <p:cNvPr id="3" name="Graphic 2">
            <a:extLst>
              <a:ext uri="{FF2B5EF4-FFF2-40B4-BE49-F238E27FC236}">
                <a16:creationId xmlns:a16="http://schemas.microsoft.com/office/drawing/2014/main" id="{1F778D16-894A-4379-8B5B-DC2423451519}"/>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3021930" y="2240374"/>
            <a:ext cx="6148139" cy="195327"/>
          </a:xfrm>
          <a:prstGeom prst="rect">
            <a:avLst/>
          </a:prstGeom>
        </p:spPr>
      </p:pic>
    </p:spTree>
    <p:extLst>
      <p:ext uri="{BB962C8B-B14F-4D97-AF65-F5344CB8AC3E}">
        <p14:creationId xmlns:p14="http://schemas.microsoft.com/office/powerpoint/2010/main" val="3478415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Custom Layout">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EE24C-B229-452F-B387-BA3429761CA7}"/>
              </a:ext>
            </a:extLst>
          </p:cNvPr>
          <p:cNvSpPr>
            <a:spLocks noGrp="1"/>
          </p:cNvSpPr>
          <p:nvPr>
            <p:ph type="title" hasCustomPrompt="1"/>
          </p:nvPr>
        </p:nvSpPr>
        <p:spPr>
          <a:xfrm>
            <a:off x="4389119" y="946653"/>
            <a:ext cx="6857999" cy="653547"/>
          </a:xfrm>
        </p:spPr>
        <p:txBody>
          <a:bodyPr>
            <a:normAutofit/>
          </a:bodyPr>
          <a:lstStyle>
            <a:lvl1pPr>
              <a:defRPr sz="4000">
                <a:solidFill>
                  <a:schemeClr val="tx1">
                    <a:lumMod val="75000"/>
                    <a:lumOff val="25000"/>
                  </a:schemeClr>
                </a:solidFill>
              </a:defRPr>
            </a:lvl1pPr>
          </a:lstStyle>
          <a:p>
            <a:r>
              <a:rPr lang="en-US" dirty="0"/>
              <a:t>Add title</a:t>
            </a:r>
          </a:p>
        </p:txBody>
      </p:sp>
      <p:sp>
        <p:nvSpPr>
          <p:cNvPr id="7" name="Text Placeholder 6">
            <a:extLst>
              <a:ext uri="{FF2B5EF4-FFF2-40B4-BE49-F238E27FC236}">
                <a16:creationId xmlns:a16="http://schemas.microsoft.com/office/drawing/2014/main" id="{DFCEFA7B-7934-4EAA-8C20-7D9B03B9E5A3}"/>
              </a:ext>
            </a:extLst>
          </p:cNvPr>
          <p:cNvSpPr>
            <a:spLocks noGrp="1"/>
          </p:cNvSpPr>
          <p:nvPr>
            <p:ph type="body" sz="quarter" idx="11" hasCustomPrompt="1"/>
          </p:nvPr>
        </p:nvSpPr>
        <p:spPr>
          <a:xfrm>
            <a:off x="4389120" y="1981933"/>
            <a:ext cx="6858000" cy="4233672"/>
          </a:xfrm>
        </p:spPr>
        <p:txBody>
          <a:bodyPr>
            <a:normAutofit/>
          </a:bodyPr>
          <a:lstStyle>
            <a:lvl1pPr>
              <a:defRPr sz="1800">
                <a:solidFill>
                  <a:schemeClr val="tx1">
                    <a:lumMod val="75000"/>
                    <a:lumOff val="25000"/>
                  </a:schemeClr>
                </a:solidFill>
              </a:defRPr>
            </a:lvl1pPr>
          </a:lstStyle>
          <a:p>
            <a:pPr lvl="0"/>
            <a:r>
              <a:rPr lang="en-US" dirty="0"/>
              <a:t>Add text</a:t>
            </a:r>
          </a:p>
        </p:txBody>
      </p:sp>
    </p:spTree>
    <p:extLst>
      <p:ext uri="{BB962C8B-B14F-4D97-AF65-F5344CB8AC3E}">
        <p14:creationId xmlns:p14="http://schemas.microsoft.com/office/powerpoint/2010/main" val="1821889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Custom Layout">
    <p:bg>
      <p:bgPr>
        <a:solidFill>
          <a:schemeClr val="accent4"/>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AA20A23-A33B-4A1B-9162-707282E53592}"/>
              </a:ext>
            </a:extLst>
          </p:cNvPr>
          <p:cNvPicPr>
            <a:picLocks noChangeAspect="1"/>
          </p:cNvPicPr>
          <p:nvPr userDrawn="1"/>
        </p:nvPicPr>
        <p:blipFill>
          <a:blip r:embed="rId2">
            <a:extLst>
              <a:ext uri="{96DAC541-7B7A-43D3-8B79-37D633B846F1}">
                <asvg:svgBlip xmlns:asvg="http://schemas.microsoft.com/office/drawing/2016/SVG/main" r:embed="rId3"/>
              </a:ext>
            </a:extLst>
          </a:blip>
          <a:srcRect b="15602"/>
          <a:stretch>
            <a:fillRect/>
          </a:stretch>
        </p:blipFill>
        <p:spPr>
          <a:xfrm>
            <a:off x="1066800" y="523183"/>
            <a:ext cx="10058400" cy="6334817"/>
          </a:xfrm>
          <a:custGeom>
            <a:avLst/>
            <a:gdLst>
              <a:gd name="connsiteX0" fmla="*/ 0 w 10058400"/>
              <a:gd name="connsiteY0" fmla="*/ 0 h 6334817"/>
              <a:gd name="connsiteX1" fmla="*/ 10058400 w 10058400"/>
              <a:gd name="connsiteY1" fmla="*/ 0 h 6334817"/>
              <a:gd name="connsiteX2" fmla="*/ 10058400 w 10058400"/>
              <a:gd name="connsiteY2" fmla="*/ 6334817 h 6334817"/>
              <a:gd name="connsiteX3" fmla="*/ 0 w 10058400"/>
              <a:gd name="connsiteY3" fmla="*/ 6334817 h 6334817"/>
            </a:gdLst>
            <a:ahLst/>
            <a:cxnLst>
              <a:cxn ang="0">
                <a:pos x="connsiteX0" y="connsiteY0"/>
              </a:cxn>
              <a:cxn ang="0">
                <a:pos x="connsiteX1" y="connsiteY1"/>
              </a:cxn>
              <a:cxn ang="0">
                <a:pos x="connsiteX2" y="connsiteY2"/>
              </a:cxn>
              <a:cxn ang="0">
                <a:pos x="connsiteX3" y="connsiteY3"/>
              </a:cxn>
            </a:cxnLst>
            <a:rect l="l" t="t" r="r" b="b"/>
            <a:pathLst>
              <a:path w="10058400" h="6334817">
                <a:moveTo>
                  <a:pt x="0" y="0"/>
                </a:moveTo>
                <a:lnTo>
                  <a:pt x="10058400" y="0"/>
                </a:lnTo>
                <a:lnTo>
                  <a:pt x="10058400" y="6334817"/>
                </a:lnTo>
                <a:lnTo>
                  <a:pt x="0" y="6334817"/>
                </a:lnTo>
                <a:close/>
              </a:path>
            </a:pathLst>
          </a:custGeom>
        </p:spPr>
      </p:pic>
      <p:sp>
        <p:nvSpPr>
          <p:cNvPr id="5" name="Title 1">
            <a:extLst>
              <a:ext uri="{FF2B5EF4-FFF2-40B4-BE49-F238E27FC236}">
                <a16:creationId xmlns:a16="http://schemas.microsoft.com/office/drawing/2014/main" id="{B136F446-5EA3-48C4-AA8D-AB9850B03B61}"/>
              </a:ext>
            </a:extLst>
          </p:cNvPr>
          <p:cNvSpPr>
            <a:spLocks noGrp="1"/>
          </p:cNvSpPr>
          <p:nvPr>
            <p:ph type="title" hasCustomPrompt="1"/>
          </p:nvPr>
        </p:nvSpPr>
        <p:spPr>
          <a:xfrm>
            <a:off x="2331718" y="1460692"/>
            <a:ext cx="7772402" cy="685800"/>
          </a:xfrm>
        </p:spPr>
        <p:txBody>
          <a:bodyPr>
            <a:normAutofit/>
          </a:bodyPr>
          <a:lstStyle>
            <a:lvl1pPr marL="0" indent="0" algn="ctr">
              <a:buFont typeface="Arial" panose="020B0604020202020204" pitchFamily="34" charset="0"/>
              <a:buNone/>
              <a:defRPr sz="4000">
                <a:solidFill>
                  <a:schemeClr val="tx1">
                    <a:lumMod val="75000"/>
                    <a:lumOff val="25000"/>
                  </a:schemeClr>
                </a:solidFill>
              </a:defRPr>
            </a:lvl1pPr>
          </a:lstStyle>
          <a:p>
            <a:r>
              <a:rPr lang="en-US" dirty="0"/>
              <a:t>Add title</a:t>
            </a:r>
          </a:p>
        </p:txBody>
      </p:sp>
      <p:sp>
        <p:nvSpPr>
          <p:cNvPr id="11" name="Text Placeholder 10">
            <a:extLst>
              <a:ext uri="{FF2B5EF4-FFF2-40B4-BE49-F238E27FC236}">
                <a16:creationId xmlns:a16="http://schemas.microsoft.com/office/drawing/2014/main" id="{66B70600-CFB5-4805-BC68-5AE22166B568}"/>
              </a:ext>
            </a:extLst>
          </p:cNvPr>
          <p:cNvSpPr>
            <a:spLocks noGrp="1"/>
          </p:cNvSpPr>
          <p:nvPr>
            <p:ph type="body" sz="quarter" idx="11" hasCustomPrompt="1"/>
          </p:nvPr>
        </p:nvSpPr>
        <p:spPr>
          <a:xfrm>
            <a:off x="2331720" y="2951305"/>
            <a:ext cx="7772400" cy="3456432"/>
          </a:xfrm>
        </p:spPr>
        <p:txBody>
          <a:bodyPr/>
          <a:lstStyle>
            <a:lvl1pPr algn="l">
              <a:defRPr sz="1800">
                <a:solidFill>
                  <a:schemeClr val="tx1">
                    <a:lumMod val="75000"/>
                    <a:lumOff val="25000"/>
                  </a:schemeClr>
                </a:solidFill>
              </a:defRPr>
            </a:lvl1pPr>
          </a:lstStyle>
          <a:p>
            <a:pPr lvl="0"/>
            <a:r>
              <a:rPr lang="en-US" dirty="0"/>
              <a:t>Add text</a:t>
            </a:r>
          </a:p>
        </p:txBody>
      </p:sp>
      <p:pic>
        <p:nvPicPr>
          <p:cNvPr id="2" name="Graphic 1">
            <a:extLst>
              <a:ext uri="{FF2B5EF4-FFF2-40B4-BE49-F238E27FC236}">
                <a16:creationId xmlns:a16="http://schemas.microsoft.com/office/drawing/2014/main" id="{09C8060D-32CA-4A3C-9EAF-A2D3801AB86B}"/>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3021930" y="2240374"/>
            <a:ext cx="6148139" cy="195327"/>
          </a:xfrm>
          <a:prstGeom prst="rect">
            <a:avLst/>
          </a:prstGeom>
        </p:spPr>
      </p:pic>
    </p:spTree>
    <p:extLst>
      <p:ext uri="{BB962C8B-B14F-4D97-AF65-F5344CB8AC3E}">
        <p14:creationId xmlns:p14="http://schemas.microsoft.com/office/powerpoint/2010/main" val="1600295239"/>
      </p:ext>
    </p:extLst>
  </p:cSld>
  <p:clrMapOvr>
    <a:masterClrMapping/>
  </p:clrMapOvr>
  <p:extLst>
    <p:ext uri="{DCECCB84-F9BA-43D5-87BE-67443E8EF086}">
      <p15:sldGuideLst xmlns:p15="http://schemas.microsoft.com/office/powerpoint/2012/main">
        <p15:guide id="1" orient="horz" pos="172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Custom Layout">
    <p:bg>
      <p:bgPr>
        <a:solidFill>
          <a:schemeClr val="accent4"/>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C6103AFC-AC4C-4756-AEEE-B0D669AC8C89}"/>
              </a:ext>
            </a:extLst>
          </p:cNvPr>
          <p:cNvPicPr>
            <a:picLocks noChangeAspect="1"/>
          </p:cNvPicPr>
          <p:nvPr userDrawn="1"/>
        </p:nvPicPr>
        <p:blipFill>
          <a:blip r:embed="rId2">
            <a:extLst>
              <a:ext uri="{96DAC541-7B7A-43D3-8B79-37D633B846F1}">
                <asvg:svgBlip xmlns:asvg="http://schemas.microsoft.com/office/drawing/2016/SVG/main" r:embed="rId3"/>
              </a:ext>
            </a:extLst>
          </a:blip>
          <a:srcRect b="44880"/>
          <a:stretch>
            <a:fillRect/>
          </a:stretch>
        </p:blipFill>
        <p:spPr>
          <a:xfrm>
            <a:off x="878302" y="469222"/>
            <a:ext cx="10424160" cy="6388778"/>
          </a:xfrm>
          <a:custGeom>
            <a:avLst/>
            <a:gdLst>
              <a:gd name="connsiteX0" fmla="*/ 0 w 10424160"/>
              <a:gd name="connsiteY0" fmla="*/ 0 h 6388778"/>
              <a:gd name="connsiteX1" fmla="*/ 10424160 w 10424160"/>
              <a:gd name="connsiteY1" fmla="*/ 0 h 6388778"/>
              <a:gd name="connsiteX2" fmla="*/ 10424160 w 10424160"/>
              <a:gd name="connsiteY2" fmla="*/ 6388778 h 6388778"/>
              <a:gd name="connsiteX3" fmla="*/ 0 w 10424160"/>
              <a:gd name="connsiteY3" fmla="*/ 6388778 h 6388778"/>
            </a:gdLst>
            <a:ahLst/>
            <a:cxnLst>
              <a:cxn ang="0">
                <a:pos x="connsiteX0" y="connsiteY0"/>
              </a:cxn>
              <a:cxn ang="0">
                <a:pos x="connsiteX1" y="connsiteY1"/>
              </a:cxn>
              <a:cxn ang="0">
                <a:pos x="connsiteX2" y="connsiteY2"/>
              </a:cxn>
              <a:cxn ang="0">
                <a:pos x="connsiteX3" y="connsiteY3"/>
              </a:cxn>
            </a:cxnLst>
            <a:rect l="l" t="t" r="r" b="b"/>
            <a:pathLst>
              <a:path w="10424160" h="6388778">
                <a:moveTo>
                  <a:pt x="0" y="0"/>
                </a:moveTo>
                <a:lnTo>
                  <a:pt x="10424160" y="0"/>
                </a:lnTo>
                <a:lnTo>
                  <a:pt x="10424160" y="6388778"/>
                </a:lnTo>
                <a:lnTo>
                  <a:pt x="0" y="6388778"/>
                </a:lnTo>
                <a:close/>
              </a:path>
            </a:pathLst>
          </a:custGeom>
        </p:spPr>
      </p:pic>
      <p:sp>
        <p:nvSpPr>
          <p:cNvPr id="5" name="Title 1">
            <a:extLst>
              <a:ext uri="{FF2B5EF4-FFF2-40B4-BE49-F238E27FC236}">
                <a16:creationId xmlns:a16="http://schemas.microsoft.com/office/drawing/2014/main" id="{A4604EF9-570E-48F5-BA06-DEB9EB7F7D59}"/>
              </a:ext>
            </a:extLst>
          </p:cNvPr>
          <p:cNvSpPr>
            <a:spLocks noGrp="1"/>
          </p:cNvSpPr>
          <p:nvPr>
            <p:ph type="title" hasCustomPrompt="1"/>
          </p:nvPr>
        </p:nvSpPr>
        <p:spPr>
          <a:xfrm>
            <a:off x="3657599" y="1460692"/>
            <a:ext cx="6857999" cy="685800"/>
          </a:xfrm>
        </p:spPr>
        <p:txBody>
          <a:bodyPr>
            <a:normAutofit/>
          </a:bodyPr>
          <a:lstStyle>
            <a:lvl1pPr>
              <a:defRPr sz="4000">
                <a:solidFill>
                  <a:schemeClr val="tx1">
                    <a:lumMod val="75000"/>
                    <a:lumOff val="25000"/>
                  </a:schemeClr>
                </a:solidFill>
              </a:defRPr>
            </a:lvl1pPr>
          </a:lstStyle>
          <a:p>
            <a:r>
              <a:rPr lang="en-US" dirty="0"/>
              <a:t>Add title</a:t>
            </a:r>
          </a:p>
        </p:txBody>
      </p:sp>
      <p:sp>
        <p:nvSpPr>
          <p:cNvPr id="12" name="Text Placeholder 11">
            <a:extLst>
              <a:ext uri="{FF2B5EF4-FFF2-40B4-BE49-F238E27FC236}">
                <a16:creationId xmlns:a16="http://schemas.microsoft.com/office/drawing/2014/main" id="{F0B30880-FB83-4FD8-B7A4-675D68A47928}"/>
              </a:ext>
            </a:extLst>
          </p:cNvPr>
          <p:cNvSpPr>
            <a:spLocks noGrp="1"/>
          </p:cNvSpPr>
          <p:nvPr>
            <p:ph type="body" sz="quarter" idx="11" hasCustomPrompt="1"/>
          </p:nvPr>
        </p:nvSpPr>
        <p:spPr>
          <a:xfrm>
            <a:off x="3657600" y="2438570"/>
            <a:ext cx="6858000" cy="3950208"/>
          </a:xfrm>
        </p:spPr>
        <p:txBody>
          <a:bodyPr>
            <a:normAutofit/>
          </a:bodyPr>
          <a:lstStyle>
            <a:lvl1pPr>
              <a:defRPr sz="1800">
                <a:solidFill>
                  <a:schemeClr val="tx1">
                    <a:lumMod val="75000"/>
                    <a:lumOff val="25000"/>
                  </a:schemeClr>
                </a:solidFill>
              </a:defRPr>
            </a:lvl1pPr>
          </a:lstStyle>
          <a:p>
            <a:pPr lvl="0"/>
            <a:r>
              <a:rPr lang="en-US" dirty="0"/>
              <a:t>Add text</a:t>
            </a:r>
          </a:p>
        </p:txBody>
      </p:sp>
    </p:spTree>
    <p:extLst>
      <p:ext uri="{BB962C8B-B14F-4D97-AF65-F5344CB8AC3E}">
        <p14:creationId xmlns:p14="http://schemas.microsoft.com/office/powerpoint/2010/main" val="259527727"/>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1">
            <a:lumMod val="75000"/>
          </a:schemeClr>
        </a:solid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5106A418-68CC-4D3D-9032-696498842FBD}"/>
              </a:ext>
            </a:extLst>
          </p:cNvPr>
          <p:cNvSpPr>
            <a:spLocks noGrp="1"/>
          </p:cNvSpPr>
          <p:nvPr>
            <p:ph type="title" hasCustomPrompt="1"/>
          </p:nvPr>
        </p:nvSpPr>
        <p:spPr>
          <a:xfrm>
            <a:off x="914400" y="914401"/>
            <a:ext cx="6400800" cy="685800"/>
          </a:xfrm>
        </p:spPr>
        <p:txBody>
          <a:bodyPr>
            <a:noAutofit/>
          </a:bodyPr>
          <a:lstStyle>
            <a:lvl1pPr>
              <a:defRPr sz="4000">
                <a:solidFill>
                  <a:schemeClr val="bg1"/>
                </a:solidFill>
              </a:defRPr>
            </a:lvl1pPr>
          </a:lstStyle>
          <a:p>
            <a:r>
              <a:rPr lang="en-US" dirty="0"/>
              <a:t>Add title</a:t>
            </a:r>
          </a:p>
        </p:txBody>
      </p:sp>
      <p:sp>
        <p:nvSpPr>
          <p:cNvPr id="7" name="Text Placeholder 6">
            <a:extLst>
              <a:ext uri="{FF2B5EF4-FFF2-40B4-BE49-F238E27FC236}">
                <a16:creationId xmlns:a16="http://schemas.microsoft.com/office/drawing/2014/main" id="{9E93C440-01C8-4E08-A98E-D76F10D08BF4}"/>
              </a:ext>
            </a:extLst>
          </p:cNvPr>
          <p:cNvSpPr>
            <a:spLocks noGrp="1"/>
          </p:cNvSpPr>
          <p:nvPr>
            <p:ph type="body" sz="quarter" idx="11" hasCustomPrompt="1"/>
          </p:nvPr>
        </p:nvSpPr>
        <p:spPr>
          <a:xfrm>
            <a:off x="914400" y="1913064"/>
            <a:ext cx="6858001" cy="4279392"/>
          </a:xfrm>
        </p:spPr>
        <p:txBody>
          <a:bodyPr>
            <a:normAutofit/>
          </a:bodyPr>
          <a:lstStyle>
            <a:lvl1pPr>
              <a:defRPr sz="1800">
                <a:solidFill>
                  <a:schemeClr val="bg1"/>
                </a:solidFill>
              </a:defRPr>
            </a:lvl1pPr>
          </a:lstStyle>
          <a:p>
            <a:pPr lvl="0"/>
            <a:r>
              <a:rPr lang="en-US" dirty="0"/>
              <a:t>Add text</a:t>
            </a:r>
          </a:p>
        </p:txBody>
      </p:sp>
    </p:spTree>
    <p:extLst>
      <p:ext uri="{BB962C8B-B14F-4D97-AF65-F5344CB8AC3E}">
        <p14:creationId xmlns:p14="http://schemas.microsoft.com/office/powerpoint/2010/main" val="560476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5/6/2024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47600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5/6/2024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15179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5/6/2024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2992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5/6/2024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96040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09A250-FF31-4206-8172-F9D3106AACB1}" type="datetimeFigureOut">
              <a:rPr lang="en-US" smtClean="0"/>
              <a:t>5/6/2024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85389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A250-FF31-4206-8172-F9D3106AACB1}" type="datetimeFigureOut">
              <a:rPr lang="en-US" smtClean="0"/>
              <a:t>5/6/2024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745706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5/6/2024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98341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509A250-FF31-4206-8172-F9D3106AACB1}" type="datetimeFigureOut">
              <a:rPr lang="en-US" smtClean="0"/>
              <a:t>5/6/2024</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27635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AAD347D-5ACD-4C99-B74B-A9C85AD731AF}" type="datetimeFigureOut">
              <a:rPr lang="en-US" smtClean="0"/>
              <a:t>5/6/2024</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D57F1E4F-1CFF-5643-939E-02111984F565}" type="slidenum">
              <a:rPr lang="en-US" smtClean="0"/>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9958351"/>
      </p:ext>
    </p:extLst>
  </p:cSld>
  <p:clrMap bg1="lt1" tx1="dk1" bg2="lt2" tx2="dk2" accent1="accent1" accent2="accent2" accent3="accent3" accent4="accent4" accent5="accent5" accent6="accent6" hlink="hlink" folHlink="folHlink"/>
  <p:sldLayoutIdLst>
    <p:sldLayoutId id="2147484331" r:id="rId1"/>
    <p:sldLayoutId id="2147484332" r:id="rId2"/>
    <p:sldLayoutId id="2147484333" r:id="rId3"/>
    <p:sldLayoutId id="2147484334" r:id="rId4"/>
    <p:sldLayoutId id="2147484335" r:id="rId5"/>
    <p:sldLayoutId id="2147484336" r:id="rId6"/>
    <p:sldLayoutId id="2147484337" r:id="rId7"/>
    <p:sldLayoutId id="2147484338" r:id="rId8"/>
    <p:sldLayoutId id="2147484339" r:id="rId9"/>
    <p:sldLayoutId id="2147484340" r:id="rId10"/>
    <p:sldLayoutId id="2147484341" r:id="rId11"/>
    <p:sldLayoutId id="2147484342" r:id="rId12"/>
    <p:sldLayoutId id="2147484343" r:id="rId13"/>
    <p:sldLayoutId id="2147484344" r:id="rId14"/>
    <p:sldLayoutId id="2147484345" r:id="rId15"/>
    <p:sldLayoutId id="2147484346" r:id="rId16"/>
    <p:sldLayoutId id="2147484347" r:id="rId17"/>
    <p:sldLayoutId id="2147484348" r:id="rId18"/>
    <p:sldLayoutId id="2147483663" r:id="rId19"/>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 userDrawn="1">
          <p15:clr>
            <a:srgbClr val="F26B43"/>
          </p15:clr>
        </p15:guide>
        <p15:guide id="2" pos="576" userDrawn="1">
          <p15:clr>
            <a:srgbClr val="F26B43"/>
          </p15:clr>
        </p15:guide>
        <p15:guide id="3" pos="7104" userDrawn="1">
          <p15:clr>
            <a:srgbClr val="F26B43"/>
          </p15:clr>
        </p15:guide>
        <p15:guide id="4" orient="horz" pos="3744" userDrawn="1">
          <p15:clr>
            <a:srgbClr val="F26B43"/>
          </p15:clr>
        </p15:guide>
        <p15:guide id="5" pos="2760" userDrawn="1">
          <p15:clr>
            <a:srgbClr val="F26B43"/>
          </p15:clr>
        </p15:guide>
        <p15:guide id="6" pos="4944" userDrawn="1">
          <p15:clr>
            <a:srgbClr val="F26B43"/>
          </p15:clr>
        </p15:guide>
        <p15:guide id="7" orient="horz" pos="4032"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svg"/><Relationship Id="rId10" Type="http://schemas.openxmlformats.org/officeDocument/2006/relationships/image" Target="../media/image18.jpg"/><Relationship Id="rId4" Type="http://schemas.openxmlformats.org/officeDocument/2006/relationships/image" Target="../media/image12.png"/><Relationship Id="rId9" Type="http://schemas.openxmlformats.org/officeDocument/2006/relationships/image" Target="../media/image17.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18" Type="http://schemas.openxmlformats.org/officeDocument/2006/relationships/image" Target="../media/image3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17" Type="http://schemas.openxmlformats.org/officeDocument/2006/relationships/image" Target="../media/image34.png"/><Relationship Id="rId2" Type="http://schemas.openxmlformats.org/officeDocument/2006/relationships/image" Target="../media/image19.jpg"/><Relationship Id="rId16" Type="http://schemas.openxmlformats.org/officeDocument/2006/relationships/image" Target="../media/image33.svg"/><Relationship Id="rId1" Type="http://schemas.openxmlformats.org/officeDocument/2006/relationships/slideLayout" Target="../slideLayouts/slideLayout15.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s>
</file>

<file path=ppt/slides/_rels/slide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hyperlink" Target="https://www.kids-smart.com/ece-classrooms"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hyperlink" Target="http://www.myprocare.com/" TargetMode="External"/><Relationship Id="rId7" Type="http://schemas.openxmlformats.org/officeDocument/2006/relationships/image" Target="../media/image38.png"/><Relationship Id="rId2" Type="http://schemas.openxmlformats.org/officeDocument/2006/relationships/hyperlink" Target="mailto:admin@kids-smart.com" TargetMode="External"/><Relationship Id="rId1" Type="http://schemas.openxmlformats.org/officeDocument/2006/relationships/slideLayout" Target="../slideLayouts/slideLayout14.xml"/><Relationship Id="rId6" Type="http://schemas.openxmlformats.org/officeDocument/2006/relationships/image" Target="../media/image37.tmp"/><Relationship Id="rId5" Type="http://schemas.openxmlformats.org/officeDocument/2006/relationships/hyperlink" Target="http://www.kids-smart.com/pattersoncamp" TargetMode="External"/><Relationship Id="rId4" Type="http://schemas.openxmlformats.org/officeDocument/2006/relationships/hyperlink" Target="http://www.kids-smart.com/lumbergcamp"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image" Target="../media/image39.tmp"/><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7E3D5-B129-455A-8D61-5DE355CFB91F}"/>
              </a:ext>
            </a:extLst>
          </p:cNvPr>
          <p:cNvSpPr>
            <a:spLocks noGrp="1"/>
          </p:cNvSpPr>
          <p:nvPr>
            <p:ph type="title"/>
          </p:nvPr>
        </p:nvSpPr>
        <p:spPr/>
        <p:txBody>
          <a:bodyPr>
            <a:noAutofit/>
          </a:bodyPr>
          <a:lstStyle/>
          <a:p>
            <a:r>
              <a:rPr lang="en-US" dirty="0">
                <a:latin typeface="+mj-lt"/>
              </a:rPr>
              <a:t>Kids SmART </a:t>
            </a:r>
            <a:r>
              <a:rPr lang="en-US" dirty="0"/>
              <a:t>RMP</a:t>
            </a:r>
            <a:r>
              <a:rPr lang="en-US" dirty="0">
                <a:latin typeface="+mj-lt"/>
              </a:rPr>
              <a:t> Summer Camp</a:t>
            </a:r>
            <a:br>
              <a:rPr lang="en-US" dirty="0">
                <a:latin typeface="+mj-lt"/>
              </a:rPr>
            </a:br>
            <a:endParaRPr lang="en-US" dirty="0"/>
          </a:p>
        </p:txBody>
      </p:sp>
      <p:sp>
        <p:nvSpPr>
          <p:cNvPr id="3" name="Text Placeholder 2">
            <a:extLst>
              <a:ext uri="{FF2B5EF4-FFF2-40B4-BE49-F238E27FC236}">
                <a16:creationId xmlns:a16="http://schemas.microsoft.com/office/drawing/2014/main" id="{EDE512D6-1B42-4E1C-AEE3-478A340AC162}"/>
              </a:ext>
            </a:extLst>
          </p:cNvPr>
          <p:cNvSpPr>
            <a:spLocks noGrp="1"/>
          </p:cNvSpPr>
          <p:nvPr>
            <p:ph type="body" sz="quarter" idx="10"/>
          </p:nvPr>
        </p:nvSpPr>
        <p:spPr/>
        <p:txBody>
          <a:bodyPr>
            <a:normAutofit fontScale="85000" lnSpcReduction="20000"/>
          </a:bodyPr>
          <a:lstStyle/>
          <a:p>
            <a:pPr marL="0" indent="0">
              <a:buNone/>
            </a:pPr>
            <a:r>
              <a:rPr lang="en-US" dirty="0"/>
              <a:t>Virtual Meet/Greet</a:t>
            </a:r>
          </a:p>
        </p:txBody>
      </p:sp>
      <p:sp>
        <p:nvSpPr>
          <p:cNvPr id="4" name="Text Placeholder 3">
            <a:extLst>
              <a:ext uri="{FF2B5EF4-FFF2-40B4-BE49-F238E27FC236}">
                <a16:creationId xmlns:a16="http://schemas.microsoft.com/office/drawing/2014/main" id="{88B348B4-1179-40C0-B903-717D79F0A399}"/>
              </a:ext>
            </a:extLst>
          </p:cNvPr>
          <p:cNvSpPr>
            <a:spLocks noGrp="1"/>
          </p:cNvSpPr>
          <p:nvPr>
            <p:ph type="body" sz="quarter" idx="11"/>
          </p:nvPr>
        </p:nvSpPr>
        <p:spPr/>
        <p:txBody>
          <a:bodyPr>
            <a:normAutofit fontScale="25000" lnSpcReduction="20000"/>
          </a:bodyPr>
          <a:lstStyle/>
          <a:p>
            <a:pPr marL="0" indent="0">
              <a:buNone/>
            </a:pPr>
            <a:r>
              <a:rPr lang="en-US" sz="6200" dirty="0">
                <a:latin typeface="+mj-lt"/>
              </a:rPr>
              <a:t>May 15, 2024</a:t>
            </a:r>
          </a:p>
          <a:p>
            <a:pPr marL="0" indent="0">
              <a:buNone/>
            </a:pPr>
            <a:r>
              <a:rPr lang="en-US" sz="6200" dirty="0"/>
              <a:t>600-700p</a:t>
            </a:r>
            <a:endParaRPr lang="en-US" sz="6200" dirty="0">
              <a:latin typeface="+mj-lt"/>
            </a:endParaRPr>
          </a:p>
          <a:p>
            <a:endParaRPr lang="en-US" dirty="0"/>
          </a:p>
        </p:txBody>
      </p:sp>
      <p:pic>
        <p:nvPicPr>
          <p:cNvPr id="12" name="Graphic 11" descr="Illustration of a pencil character ">
            <a:extLst>
              <a:ext uri="{FF2B5EF4-FFF2-40B4-BE49-F238E27FC236}">
                <a16:creationId xmlns:a16="http://schemas.microsoft.com/office/drawing/2014/main" id="{937FAC84-23F1-401F-A313-68AD63D601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1077964">
            <a:off x="1811563" y="4144102"/>
            <a:ext cx="1155789" cy="1971643"/>
          </a:xfrm>
          <a:prstGeom prst="rect">
            <a:avLst/>
          </a:prstGeom>
        </p:spPr>
      </p:pic>
      <p:pic>
        <p:nvPicPr>
          <p:cNvPr id="8" name="Graphic 7" descr="Illustration of a blue bag of school supplies character ">
            <a:extLst>
              <a:ext uri="{FF2B5EF4-FFF2-40B4-BE49-F238E27FC236}">
                <a16:creationId xmlns:a16="http://schemas.microsoft.com/office/drawing/2014/main" id="{F3A63EAE-D921-4D74-B1C8-6D0E847DFD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22560" y="4391095"/>
            <a:ext cx="2483858" cy="1709233"/>
          </a:xfrm>
          <a:prstGeom prst="rect">
            <a:avLst/>
          </a:prstGeom>
        </p:spPr>
      </p:pic>
      <p:pic>
        <p:nvPicPr>
          <p:cNvPr id="10" name="Graphic 9" descr="Illustration of a purple book character ">
            <a:extLst>
              <a:ext uri="{FF2B5EF4-FFF2-40B4-BE49-F238E27FC236}">
                <a16:creationId xmlns:a16="http://schemas.microsoft.com/office/drawing/2014/main" id="{8A4FC9B1-AAE5-49E7-9209-B1CD7DC8CD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6269620" y="4059937"/>
            <a:ext cx="1775352" cy="2059055"/>
          </a:xfrm>
          <a:prstGeom prst="rect">
            <a:avLst/>
          </a:prstGeom>
        </p:spPr>
      </p:pic>
      <p:pic>
        <p:nvPicPr>
          <p:cNvPr id="6" name="Graphic 5" descr="Illustration of a globe character ">
            <a:extLst>
              <a:ext uri="{FF2B5EF4-FFF2-40B4-BE49-F238E27FC236}">
                <a16:creationId xmlns:a16="http://schemas.microsoft.com/office/drawing/2014/main" id="{A1CF0450-3738-4D52-BF18-A90C1F16AC6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08174" y="4442978"/>
            <a:ext cx="2213723" cy="1748841"/>
          </a:xfrm>
          <a:prstGeom prst="rect">
            <a:avLst/>
          </a:prstGeom>
        </p:spPr>
      </p:pic>
      <p:pic>
        <p:nvPicPr>
          <p:cNvPr id="7" name="Picture 6" descr="Logo&#10;&#10;Description automatically generated">
            <a:extLst>
              <a:ext uri="{FF2B5EF4-FFF2-40B4-BE49-F238E27FC236}">
                <a16:creationId xmlns:a16="http://schemas.microsoft.com/office/drawing/2014/main" id="{2ACF4480-7982-475C-AFAE-F96FAC3DCCB2}"/>
              </a:ext>
            </a:extLst>
          </p:cNvPr>
          <p:cNvPicPr>
            <a:picLocks noChangeAspect="1"/>
          </p:cNvPicPr>
          <p:nvPr/>
        </p:nvPicPr>
        <p:blipFill>
          <a:blip r:embed="rId10"/>
          <a:stretch>
            <a:fillRect/>
          </a:stretch>
        </p:blipFill>
        <p:spPr>
          <a:xfrm>
            <a:off x="239299" y="188573"/>
            <a:ext cx="1955050" cy="1466491"/>
          </a:xfrm>
          <a:prstGeom prst="rect">
            <a:avLst/>
          </a:prstGeom>
        </p:spPr>
      </p:pic>
      <p:pic>
        <p:nvPicPr>
          <p:cNvPr id="11" name="Picture 10" descr="Logo&#10;&#10;Description automatically generated">
            <a:extLst>
              <a:ext uri="{FF2B5EF4-FFF2-40B4-BE49-F238E27FC236}">
                <a16:creationId xmlns:a16="http://schemas.microsoft.com/office/drawing/2014/main" id="{5A3E6478-B504-49A1-A762-8138F0EFB2E2}"/>
              </a:ext>
            </a:extLst>
          </p:cNvPr>
          <p:cNvPicPr>
            <a:picLocks noChangeAspect="1"/>
          </p:cNvPicPr>
          <p:nvPr/>
        </p:nvPicPr>
        <p:blipFill>
          <a:blip r:embed="rId10"/>
          <a:stretch>
            <a:fillRect/>
          </a:stretch>
        </p:blipFill>
        <p:spPr>
          <a:xfrm>
            <a:off x="9997651" y="188572"/>
            <a:ext cx="1955050" cy="1466491"/>
          </a:xfrm>
          <a:prstGeom prst="rect">
            <a:avLst/>
          </a:prstGeom>
        </p:spPr>
      </p:pic>
    </p:spTree>
    <p:extLst>
      <p:ext uri="{BB962C8B-B14F-4D97-AF65-F5344CB8AC3E}">
        <p14:creationId xmlns:p14="http://schemas.microsoft.com/office/powerpoint/2010/main" val="2437550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089901-0028-451D-BEFF-E66F1CA09E5A}"/>
              </a:ext>
            </a:extLst>
          </p:cNvPr>
          <p:cNvSpPr>
            <a:spLocks noGrp="1"/>
          </p:cNvSpPr>
          <p:nvPr>
            <p:ph type="title"/>
          </p:nvPr>
        </p:nvSpPr>
        <p:spPr/>
        <p:txBody>
          <a:bodyPr>
            <a:normAutofit/>
          </a:bodyPr>
          <a:lstStyle/>
          <a:p>
            <a:r>
              <a:rPr lang="en-US" dirty="0"/>
              <a:t>Behavior Policy</a:t>
            </a:r>
          </a:p>
          <a:p>
            <a:endParaRPr lang="en-US" dirty="0"/>
          </a:p>
        </p:txBody>
      </p:sp>
      <p:sp>
        <p:nvSpPr>
          <p:cNvPr id="3" name="Text Placeholder 2">
            <a:extLst>
              <a:ext uri="{FF2B5EF4-FFF2-40B4-BE49-F238E27FC236}">
                <a16:creationId xmlns:a16="http://schemas.microsoft.com/office/drawing/2014/main" id="{D3379B97-A3DA-7541-9D49-39EC686F9E3F}"/>
              </a:ext>
            </a:extLst>
          </p:cNvPr>
          <p:cNvSpPr>
            <a:spLocks noGrp="1"/>
          </p:cNvSpPr>
          <p:nvPr>
            <p:ph type="body" sz="quarter" idx="11"/>
          </p:nvPr>
        </p:nvSpPr>
        <p:spPr>
          <a:xfrm>
            <a:off x="3657599" y="2036456"/>
            <a:ext cx="6857998" cy="4654246"/>
          </a:xfrm>
        </p:spPr>
        <p:txBody>
          <a:bodyPr>
            <a:normAutofit fontScale="85000" lnSpcReduction="20000"/>
          </a:bodyPr>
          <a:lstStyle/>
          <a:p>
            <a:pPr marL="285750" indent="-285750">
              <a:buFont typeface="Arial" panose="020B0604020202020204" pitchFamily="34" charset="0"/>
              <a:buChar char="•"/>
            </a:pPr>
            <a:r>
              <a:rPr lang="en-US" dirty="0"/>
              <a:t>Safety is our NUMBER ONE priority.  If we can’t keep ALL children safe, both physically and emotionally, then we have to take action.</a:t>
            </a:r>
          </a:p>
          <a:p>
            <a:pPr marL="285750" indent="-285750">
              <a:buFont typeface="Arial" panose="020B0604020202020204" pitchFamily="34" charset="0"/>
              <a:buChar char="•"/>
            </a:pPr>
            <a:r>
              <a:rPr lang="en-US" sz="1800" dirty="0">
                <a:solidFill>
                  <a:schemeClr val="tx1">
                    <a:lumMod val="75000"/>
                    <a:lumOff val="25000"/>
                  </a:schemeClr>
                </a:solidFill>
              </a:rPr>
              <a:t>Positi</a:t>
            </a:r>
            <a:r>
              <a:rPr lang="en-US" dirty="0"/>
              <a:t>ve Reinforcement is our main focus, but when needed we will use the 1-2-3 timeout process.</a:t>
            </a:r>
          </a:p>
          <a:p>
            <a:pPr marL="285750" indent="-285750">
              <a:buFont typeface="Arial" panose="020B0604020202020204" pitchFamily="34" charset="0"/>
              <a:buChar char="•"/>
            </a:pPr>
            <a:r>
              <a:rPr lang="en-US" sz="1800" dirty="0">
                <a:solidFill>
                  <a:schemeClr val="tx1">
                    <a:lumMod val="75000"/>
                    <a:lumOff val="25000"/>
                  </a:schemeClr>
                </a:solidFill>
              </a:rPr>
              <a:t>If safety is a concern, we will document with a write-up.  </a:t>
            </a:r>
            <a:r>
              <a:rPr lang="en-US" dirty="0"/>
              <a:t>Parents/guardians will be notified of write-up upon pickup unless it results in suspension due to safety severity.  Generally, we try to follow the policy of 3 write-ups resulting in 2 day suspension.</a:t>
            </a:r>
          </a:p>
          <a:p>
            <a:pPr marL="285750" indent="-285750">
              <a:buFont typeface="Arial" panose="020B0604020202020204" pitchFamily="34" charset="0"/>
              <a:buChar char="•"/>
            </a:pPr>
            <a:r>
              <a:rPr lang="en-US" sz="1800" dirty="0">
                <a:solidFill>
                  <a:schemeClr val="tx1">
                    <a:lumMod val="75000"/>
                    <a:lumOff val="25000"/>
                  </a:schemeClr>
                </a:solidFill>
              </a:rPr>
              <a:t>If we are unable to maintain safety with our approv</a:t>
            </a:r>
            <a:r>
              <a:rPr lang="en-US" dirty="0"/>
              <a:t>ed intervention methods we will call parents to pick up the child.  Please know this is our last resort.</a:t>
            </a:r>
          </a:p>
          <a:p>
            <a:pPr marL="0" indent="0" algn="ctr">
              <a:buNone/>
            </a:pPr>
            <a:r>
              <a:rPr lang="en-US" sz="2000" b="1" dirty="0">
                <a:solidFill>
                  <a:schemeClr val="tx1">
                    <a:lumMod val="75000"/>
                    <a:lumOff val="25000"/>
                  </a:schemeClr>
                </a:solidFill>
              </a:rPr>
              <a:t>PLEASE let us know if your child has any special care needs.  The more you keep us informed, the better we can serve your children and ensure an enjoyable time at our camp</a:t>
            </a:r>
          </a:p>
          <a:p>
            <a:endParaRPr lang="en-US" dirty="0"/>
          </a:p>
          <a:p>
            <a:pPr marL="0" indent="0">
              <a:buNone/>
            </a:pPr>
            <a:r>
              <a:rPr lang="en-US" dirty="0"/>
              <a:t>*Please review Parent Handbook for additional policies/Procedures</a:t>
            </a:r>
          </a:p>
        </p:txBody>
      </p:sp>
    </p:spTree>
    <p:extLst>
      <p:ext uri="{BB962C8B-B14F-4D97-AF65-F5344CB8AC3E}">
        <p14:creationId xmlns:p14="http://schemas.microsoft.com/office/powerpoint/2010/main" val="3669335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E16C4-8E88-4788-939C-687DC13FBBAF}"/>
              </a:ext>
            </a:extLst>
          </p:cNvPr>
          <p:cNvSpPr>
            <a:spLocks noGrp="1"/>
          </p:cNvSpPr>
          <p:nvPr>
            <p:ph type="title"/>
          </p:nvPr>
        </p:nvSpPr>
        <p:spPr>
          <a:xfrm>
            <a:off x="5711359" y="3429000"/>
            <a:ext cx="3885715" cy="1339347"/>
          </a:xfrm>
          <a:solidFill>
            <a:schemeClr val="accent1">
              <a:lumMod val="40000"/>
              <a:lumOff val="60000"/>
            </a:schemeClr>
          </a:solidFill>
        </p:spPr>
        <p:txBody>
          <a:bodyPr>
            <a:normAutofit/>
          </a:bodyPr>
          <a:lstStyle/>
          <a:p>
            <a:pPr algn="ctr"/>
            <a:r>
              <a:rPr lang="en-US" dirty="0"/>
              <a:t>Questions?</a:t>
            </a:r>
          </a:p>
        </p:txBody>
      </p:sp>
      <p:sp>
        <p:nvSpPr>
          <p:cNvPr id="6" name="Oval 5">
            <a:extLst>
              <a:ext uri="{FF2B5EF4-FFF2-40B4-BE49-F238E27FC236}">
                <a16:creationId xmlns:a16="http://schemas.microsoft.com/office/drawing/2014/main" id="{1B916BCB-384D-4A08-BEE7-8E8B4C216B7D}"/>
              </a:ext>
              <a:ext uri="{C183D7F6-B498-43B3-948B-1728B52AA6E4}">
                <adec:decorative xmlns:adec="http://schemas.microsoft.com/office/drawing/2017/decorative" val="1"/>
              </a:ext>
            </a:extLst>
          </p:cNvPr>
          <p:cNvSpPr/>
          <p:nvPr/>
        </p:nvSpPr>
        <p:spPr>
          <a:xfrm>
            <a:off x="652070" y="1714500"/>
            <a:ext cx="3429000" cy="34290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Illustration of a green pencil sharpener character ">
            <a:extLst>
              <a:ext uri="{FF2B5EF4-FFF2-40B4-BE49-F238E27FC236}">
                <a16:creationId xmlns:a16="http://schemas.microsoft.com/office/drawing/2014/main" id="{A5A4FC33-D142-4E28-8346-35D781135E3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580273" y="2306952"/>
            <a:ext cx="1572593" cy="2244095"/>
          </a:xfrm>
          <a:prstGeom prst="rect">
            <a:avLst/>
          </a:prstGeom>
        </p:spPr>
      </p:pic>
      <p:sp>
        <p:nvSpPr>
          <p:cNvPr id="5" name="Title 1">
            <a:extLst>
              <a:ext uri="{FF2B5EF4-FFF2-40B4-BE49-F238E27FC236}">
                <a16:creationId xmlns:a16="http://schemas.microsoft.com/office/drawing/2014/main" id="{0666DC43-1836-4F4D-AEA3-CC774E4C3082}"/>
              </a:ext>
            </a:extLst>
          </p:cNvPr>
          <p:cNvSpPr txBox="1">
            <a:spLocks/>
          </p:cNvSpPr>
          <p:nvPr/>
        </p:nvSpPr>
        <p:spPr>
          <a:xfrm>
            <a:off x="5015973" y="759029"/>
            <a:ext cx="5033800" cy="1449334"/>
          </a:xfrm>
          <a:prstGeom prst="rect">
            <a:avLst/>
          </a:prstGeom>
          <a:solidFill>
            <a:schemeClr val="accent1">
              <a:lumMod val="40000"/>
              <a:lumOff val="60000"/>
            </a:schemeClr>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pPr algn="ctr"/>
            <a:r>
              <a:rPr lang="en-US" dirty="0"/>
              <a:t>Virtual introduction of</a:t>
            </a:r>
          </a:p>
          <a:p>
            <a:pPr algn="ctr"/>
            <a:r>
              <a:rPr lang="en-US" dirty="0"/>
              <a:t>The Kids SmART Camp Team</a:t>
            </a:r>
          </a:p>
        </p:txBody>
      </p:sp>
    </p:spTree>
    <p:extLst>
      <p:ext uri="{BB962C8B-B14F-4D97-AF65-F5344CB8AC3E}">
        <p14:creationId xmlns:p14="http://schemas.microsoft.com/office/powerpoint/2010/main" val="2600515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96520-2640-4559-BAB1-ADE3A7386530}"/>
              </a:ext>
            </a:extLst>
          </p:cNvPr>
          <p:cNvSpPr>
            <a:spLocks noGrp="1"/>
          </p:cNvSpPr>
          <p:nvPr>
            <p:ph type="title"/>
          </p:nvPr>
        </p:nvSpPr>
        <p:spPr/>
        <p:txBody>
          <a:bodyPr/>
          <a:lstStyle/>
          <a:p>
            <a:r>
              <a:rPr lang="en-US" dirty="0"/>
              <a:t>Welcome Parents!</a:t>
            </a:r>
          </a:p>
        </p:txBody>
      </p:sp>
      <p:sp>
        <p:nvSpPr>
          <p:cNvPr id="6" name="Text Placeholder 5">
            <a:extLst>
              <a:ext uri="{FF2B5EF4-FFF2-40B4-BE49-F238E27FC236}">
                <a16:creationId xmlns:a16="http://schemas.microsoft.com/office/drawing/2014/main" id="{DED39638-AED5-4483-9DDA-49E033B81173}"/>
              </a:ext>
            </a:extLst>
          </p:cNvPr>
          <p:cNvSpPr>
            <a:spLocks noGrp="1"/>
          </p:cNvSpPr>
          <p:nvPr>
            <p:ph type="body" sz="quarter" idx="11"/>
          </p:nvPr>
        </p:nvSpPr>
        <p:spPr>
          <a:xfrm>
            <a:off x="914399" y="1949061"/>
            <a:ext cx="7096355" cy="4206240"/>
          </a:xfrm>
        </p:spPr>
        <p:txBody>
          <a:bodyPr>
            <a:normAutofit/>
          </a:bodyPr>
          <a:lstStyle/>
          <a:p>
            <a:pPr marL="342900" indent="-342900" algn="l">
              <a:lnSpc>
                <a:spcPts val="2800"/>
              </a:lnSpc>
              <a:buFont typeface="Arial" panose="020B0604020202020204" pitchFamily="34" charset="0"/>
              <a:buChar char="•"/>
            </a:pPr>
            <a:r>
              <a:rPr lang="en-US" sz="1800" dirty="0"/>
              <a:t>Goals of tonight’s Meet/Greet</a:t>
            </a:r>
          </a:p>
          <a:p>
            <a:pPr marL="742950" lvl="1" indent="-285750" algn="l">
              <a:lnSpc>
                <a:spcPts val="2800"/>
              </a:lnSpc>
              <a:buFont typeface="Courier New" panose="02070309020205020404" pitchFamily="49" charset="0"/>
              <a:buChar char="o"/>
            </a:pPr>
            <a:r>
              <a:rPr lang="en-US" sz="1800" dirty="0">
                <a:solidFill>
                  <a:schemeClr val="tx1">
                    <a:lumMod val="75000"/>
                    <a:lumOff val="25000"/>
                  </a:schemeClr>
                </a:solidFill>
              </a:rPr>
              <a:t>To help families understand the general logistics and structure of our camp</a:t>
            </a:r>
          </a:p>
          <a:p>
            <a:pPr marL="742950" lvl="1" indent="-285750" algn="l">
              <a:lnSpc>
                <a:spcPts val="2800"/>
              </a:lnSpc>
              <a:buFont typeface="Courier New" panose="02070309020205020404" pitchFamily="49" charset="0"/>
              <a:buChar char="o"/>
            </a:pPr>
            <a:r>
              <a:rPr lang="en-US" sz="1800" dirty="0">
                <a:solidFill>
                  <a:schemeClr val="tx1">
                    <a:lumMod val="75000"/>
                    <a:lumOff val="25000"/>
                  </a:schemeClr>
                </a:solidFill>
              </a:rPr>
              <a:t>Make sure children come to camp prepared and ready for fun</a:t>
            </a:r>
          </a:p>
          <a:p>
            <a:pPr marL="742950" lvl="1" indent="-285750" algn="l">
              <a:lnSpc>
                <a:spcPts val="2800"/>
              </a:lnSpc>
              <a:buFont typeface="Courier New" panose="02070309020205020404" pitchFamily="49" charset="0"/>
              <a:buChar char="o"/>
            </a:pPr>
            <a:r>
              <a:rPr lang="en-US" sz="1800" dirty="0">
                <a:solidFill>
                  <a:schemeClr val="tx1">
                    <a:lumMod val="75000"/>
                    <a:lumOff val="25000"/>
                  </a:schemeClr>
                </a:solidFill>
              </a:rPr>
              <a:t>Clarify the process and requirements of scheduling and payments</a:t>
            </a:r>
          </a:p>
          <a:p>
            <a:pPr marL="742950" lvl="1" indent="-285750" algn="l">
              <a:lnSpc>
                <a:spcPts val="2800"/>
              </a:lnSpc>
              <a:buFont typeface="Courier New" panose="02070309020205020404" pitchFamily="49" charset="0"/>
              <a:buChar char="o"/>
            </a:pPr>
            <a:r>
              <a:rPr lang="en-US" sz="1800" dirty="0">
                <a:solidFill>
                  <a:schemeClr val="tx1">
                    <a:lumMod val="75000"/>
                    <a:lumOff val="25000"/>
                  </a:schemeClr>
                </a:solidFill>
              </a:rPr>
              <a:t>To ensure comfort and understanding by parents/guardians and children so we can all have a great time this summer!</a:t>
            </a:r>
          </a:p>
          <a:p>
            <a:pPr lvl="1" algn="l">
              <a:lnSpc>
                <a:spcPts val="2800"/>
              </a:lnSpc>
            </a:pPr>
            <a:endParaRPr lang="en-US" sz="1800" dirty="0">
              <a:solidFill>
                <a:schemeClr val="tx1">
                  <a:lumMod val="75000"/>
                  <a:lumOff val="25000"/>
                </a:schemeClr>
              </a:solidFill>
            </a:endParaRPr>
          </a:p>
          <a:p>
            <a:pPr lvl="1" algn="l">
              <a:lnSpc>
                <a:spcPts val="2800"/>
              </a:lnSpc>
            </a:pPr>
            <a:r>
              <a:rPr lang="en-US" sz="1300" b="1" dirty="0"/>
              <a:t>*Virtual introduction of staff will occur after initial presentation, before question/answer portion.</a:t>
            </a:r>
            <a:endParaRPr lang="en-US" sz="1300" b="1" dirty="0">
              <a:solidFill>
                <a:schemeClr val="tx1">
                  <a:lumMod val="75000"/>
                  <a:lumOff val="25000"/>
                </a:schemeClr>
              </a:solidFill>
            </a:endParaRPr>
          </a:p>
          <a:p>
            <a:endParaRPr lang="en-US" dirty="0"/>
          </a:p>
        </p:txBody>
      </p:sp>
      <p:sp>
        <p:nvSpPr>
          <p:cNvPr id="15" name="Freeform: Shape 14">
            <a:extLst>
              <a:ext uri="{FF2B5EF4-FFF2-40B4-BE49-F238E27FC236}">
                <a16:creationId xmlns:a16="http://schemas.microsoft.com/office/drawing/2014/main" id="{155DC304-4CC2-4AA6-99F0-241F19673CE7}"/>
              </a:ext>
              <a:ext uri="{C183D7F6-B498-43B3-948B-1728B52AA6E4}">
                <adec:decorative xmlns:adec="http://schemas.microsoft.com/office/drawing/2017/decorative" val="1"/>
              </a:ext>
            </a:extLst>
          </p:cNvPr>
          <p:cNvSpPr/>
          <p:nvPr/>
        </p:nvSpPr>
        <p:spPr>
          <a:xfrm>
            <a:off x="8279457" y="0"/>
            <a:ext cx="3981702" cy="6858000"/>
          </a:xfrm>
          <a:custGeom>
            <a:avLst/>
            <a:gdLst>
              <a:gd name="connsiteX0" fmla="*/ 2056998 w 4367464"/>
              <a:gd name="connsiteY0" fmla="*/ 0 h 6858000"/>
              <a:gd name="connsiteX1" fmla="*/ 4367464 w 4367464"/>
              <a:gd name="connsiteY1" fmla="*/ 0 h 6858000"/>
              <a:gd name="connsiteX2" fmla="*/ 4367464 w 4367464"/>
              <a:gd name="connsiteY2" fmla="*/ 6858000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0" fmla="*/ 2056998 w 4367464"/>
              <a:gd name="connsiteY0" fmla="*/ 0 h 6858000"/>
              <a:gd name="connsiteX1" fmla="*/ 4367464 w 4367464"/>
              <a:gd name="connsiteY1" fmla="*/ 0 h 6858000"/>
              <a:gd name="connsiteX2" fmla="*/ 3981702 w 4367464"/>
              <a:gd name="connsiteY2" fmla="*/ 6843712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7" fmla="*/ 2056998 w 4367464"/>
              <a:gd name="connsiteY7" fmla="*/ 0 h 6858000"/>
              <a:gd name="connsiteX0" fmla="*/ 2056998 w 3981702"/>
              <a:gd name="connsiteY0" fmla="*/ 28575 h 6886575"/>
              <a:gd name="connsiteX1" fmla="*/ 3881689 w 3981702"/>
              <a:gd name="connsiteY1" fmla="*/ 0 h 6886575"/>
              <a:gd name="connsiteX2" fmla="*/ 3981702 w 3981702"/>
              <a:gd name="connsiteY2" fmla="*/ 6872287 h 6886575"/>
              <a:gd name="connsiteX3" fmla="*/ 2783919 w 3981702"/>
              <a:gd name="connsiteY3" fmla="*/ 6886575 h 6886575"/>
              <a:gd name="connsiteX4" fmla="*/ 2752534 w 3981702"/>
              <a:gd name="connsiteY4" fmla="*/ 6879332 h 6886575"/>
              <a:gd name="connsiteX5" fmla="*/ 0 w 3981702"/>
              <a:gd name="connsiteY5" fmla="*/ 3325229 h 6886575"/>
              <a:gd name="connsiteX6" fmla="*/ 1920467 w 3981702"/>
              <a:gd name="connsiteY6" fmla="*/ 98502 h 6886575"/>
              <a:gd name="connsiteX7" fmla="*/ 2056998 w 3981702"/>
              <a:gd name="connsiteY7" fmla="*/ 28575 h 6886575"/>
              <a:gd name="connsiteX0" fmla="*/ 2056998 w 3981702"/>
              <a:gd name="connsiteY0" fmla="*/ 14287 h 6872287"/>
              <a:gd name="connsiteX1" fmla="*/ 3967414 w 3981702"/>
              <a:gd name="connsiteY1" fmla="*/ 0 h 6872287"/>
              <a:gd name="connsiteX2" fmla="*/ 3981702 w 3981702"/>
              <a:gd name="connsiteY2" fmla="*/ 6857999 h 6872287"/>
              <a:gd name="connsiteX3" fmla="*/ 2783919 w 3981702"/>
              <a:gd name="connsiteY3" fmla="*/ 6872287 h 6872287"/>
              <a:gd name="connsiteX4" fmla="*/ 2752534 w 3981702"/>
              <a:gd name="connsiteY4" fmla="*/ 6865044 h 6872287"/>
              <a:gd name="connsiteX5" fmla="*/ 0 w 3981702"/>
              <a:gd name="connsiteY5" fmla="*/ 3310941 h 6872287"/>
              <a:gd name="connsiteX6" fmla="*/ 1920467 w 3981702"/>
              <a:gd name="connsiteY6" fmla="*/ 84214 h 6872287"/>
              <a:gd name="connsiteX7" fmla="*/ 2056998 w 3981702"/>
              <a:gd name="connsiteY7" fmla="*/ 14287 h 6872287"/>
              <a:gd name="connsiteX0" fmla="*/ 2056998 w 4039095"/>
              <a:gd name="connsiteY0" fmla="*/ 14287 h 6872287"/>
              <a:gd name="connsiteX1" fmla="*/ 4038852 w 4039095"/>
              <a:gd name="connsiteY1" fmla="*/ 0 h 6872287"/>
              <a:gd name="connsiteX2" fmla="*/ 3981702 w 4039095"/>
              <a:gd name="connsiteY2" fmla="*/ 6857999 h 6872287"/>
              <a:gd name="connsiteX3" fmla="*/ 2783919 w 4039095"/>
              <a:gd name="connsiteY3" fmla="*/ 6872287 h 6872287"/>
              <a:gd name="connsiteX4" fmla="*/ 2752534 w 4039095"/>
              <a:gd name="connsiteY4" fmla="*/ 6865044 h 6872287"/>
              <a:gd name="connsiteX5" fmla="*/ 0 w 4039095"/>
              <a:gd name="connsiteY5" fmla="*/ 3310941 h 6872287"/>
              <a:gd name="connsiteX6" fmla="*/ 1920467 w 4039095"/>
              <a:gd name="connsiteY6" fmla="*/ 84214 h 6872287"/>
              <a:gd name="connsiteX7" fmla="*/ 2056998 w 4039095"/>
              <a:gd name="connsiteY7" fmla="*/ 14287 h 6872287"/>
              <a:gd name="connsiteX0" fmla="*/ 2056998 w 3981702"/>
              <a:gd name="connsiteY0" fmla="*/ 0 h 6858000"/>
              <a:gd name="connsiteX1" fmla="*/ 3953127 w 3981702"/>
              <a:gd name="connsiteY1" fmla="*/ 0 h 6858000"/>
              <a:gd name="connsiteX2" fmla="*/ 3981702 w 3981702"/>
              <a:gd name="connsiteY2" fmla="*/ 6843712 h 6858000"/>
              <a:gd name="connsiteX3" fmla="*/ 2783919 w 3981702"/>
              <a:gd name="connsiteY3" fmla="*/ 6858000 h 6858000"/>
              <a:gd name="connsiteX4" fmla="*/ 2752534 w 3981702"/>
              <a:gd name="connsiteY4" fmla="*/ 6850757 h 6858000"/>
              <a:gd name="connsiteX5" fmla="*/ 0 w 3981702"/>
              <a:gd name="connsiteY5" fmla="*/ 3296654 h 6858000"/>
              <a:gd name="connsiteX6" fmla="*/ 1920467 w 3981702"/>
              <a:gd name="connsiteY6" fmla="*/ 69927 h 6858000"/>
              <a:gd name="connsiteX7" fmla="*/ 2056998 w 398170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1702" h="6858000">
                <a:moveTo>
                  <a:pt x="2056998" y="0"/>
                </a:moveTo>
                <a:lnTo>
                  <a:pt x="3953127" y="0"/>
                </a:lnTo>
                <a:cubicBezTo>
                  <a:pt x="3957890" y="2286000"/>
                  <a:pt x="3976939" y="4557712"/>
                  <a:pt x="3981702" y="6843712"/>
                </a:cubicBezTo>
                <a:lnTo>
                  <a:pt x="2783919" y="6858000"/>
                </a:lnTo>
                <a:lnTo>
                  <a:pt x="2752534" y="6850757"/>
                </a:lnTo>
                <a:cubicBezTo>
                  <a:pt x="1169639" y="6443496"/>
                  <a:pt x="0" y="5006667"/>
                  <a:pt x="0" y="3296654"/>
                </a:cubicBezTo>
                <a:cubicBezTo>
                  <a:pt x="0" y="1903310"/>
                  <a:pt x="776551" y="691340"/>
                  <a:pt x="1920467" y="69927"/>
                </a:cubicBezTo>
                <a:lnTo>
                  <a:pt x="2056998"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Graphic 9" descr="Illustration of a blue bag of school supplies character ">
            <a:extLst>
              <a:ext uri="{FF2B5EF4-FFF2-40B4-BE49-F238E27FC236}">
                <a16:creationId xmlns:a16="http://schemas.microsoft.com/office/drawing/2014/main" id="{6F5EC1ED-E527-4E5A-A0D8-3D0719060D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48159" y="2203704"/>
            <a:ext cx="3444298" cy="2422061"/>
          </a:xfrm>
          <a:prstGeom prst="rect">
            <a:avLst/>
          </a:prstGeom>
        </p:spPr>
      </p:pic>
    </p:spTree>
    <p:extLst>
      <p:ext uri="{BB962C8B-B14F-4D97-AF65-F5344CB8AC3E}">
        <p14:creationId xmlns:p14="http://schemas.microsoft.com/office/powerpoint/2010/main" val="3001952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61755D0-5562-4A11-BF40-227C0B57EFCA}"/>
              </a:ext>
            </a:extLst>
          </p:cNvPr>
          <p:cNvSpPr>
            <a:spLocks noGrp="1"/>
          </p:cNvSpPr>
          <p:nvPr>
            <p:ph type="title"/>
          </p:nvPr>
        </p:nvSpPr>
        <p:spPr>
          <a:xfrm>
            <a:off x="4358474" y="221404"/>
            <a:ext cx="6857999" cy="653547"/>
          </a:xfrm>
        </p:spPr>
        <p:txBody>
          <a:bodyPr>
            <a:normAutofit/>
          </a:bodyPr>
          <a:lstStyle/>
          <a:p>
            <a:r>
              <a:rPr lang="en-US" dirty="0"/>
              <a:t>General camp Overview</a:t>
            </a:r>
          </a:p>
        </p:txBody>
      </p:sp>
      <p:sp>
        <p:nvSpPr>
          <p:cNvPr id="3" name="Text Placeholder 2">
            <a:extLst>
              <a:ext uri="{FF2B5EF4-FFF2-40B4-BE49-F238E27FC236}">
                <a16:creationId xmlns:a16="http://schemas.microsoft.com/office/drawing/2014/main" id="{D7550585-CA92-EB41-9898-BB8983638AD6}"/>
              </a:ext>
            </a:extLst>
          </p:cNvPr>
          <p:cNvSpPr>
            <a:spLocks noGrp="1"/>
          </p:cNvSpPr>
          <p:nvPr>
            <p:ph type="body" sz="quarter" idx="11"/>
          </p:nvPr>
        </p:nvSpPr>
        <p:spPr>
          <a:xfrm>
            <a:off x="4157932" y="874952"/>
            <a:ext cx="7345156" cy="3747690"/>
          </a:xfrm>
        </p:spPr>
        <p:txBody>
          <a:bodyPr>
            <a:normAutofit/>
          </a:bodyPr>
          <a:lstStyle/>
          <a:p>
            <a:pPr marL="342900" indent="-342900">
              <a:lnSpc>
                <a:spcPts val="2800"/>
              </a:lnSpc>
              <a:buFont typeface="Arial" panose="020B0604020202020204" pitchFamily="34" charset="0"/>
              <a:buChar char="•"/>
            </a:pPr>
            <a:r>
              <a:rPr lang="en-US" dirty="0"/>
              <a:t>Camp is open 630a-6p Mon-Fri </a:t>
            </a:r>
          </a:p>
          <a:p>
            <a:pPr marL="800100" lvl="1" indent="-342900">
              <a:lnSpc>
                <a:spcPts val="2800"/>
              </a:lnSpc>
              <a:buFont typeface="Arial" panose="020B0604020202020204" pitchFamily="34" charset="0"/>
              <a:buChar char="•"/>
            </a:pPr>
            <a:r>
              <a:rPr lang="en-US" sz="1600" dirty="0"/>
              <a:t>No drop-offs prior to 6:30a</a:t>
            </a:r>
          </a:p>
          <a:p>
            <a:pPr marL="800100" lvl="1" indent="-342900">
              <a:lnSpc>
                <a:spcPts val="2800"/>
              </a:lnSpc>
              <a:buFont typeface="Arial" panose="020B0604020202020204" pitchFamily="34" charset="0"/>
              <a:buChar char="•"/>
            </a:pPr>
            <a:r>
              <a:rPr lang="en-US" sz="1600" dirty="0"/>
              <a:t>late fee of $1/min/child assessed for pickups after 6pm</a:t>
            </a:r>
          </a:p>
          <a:p>
            <a:pPr marL="342900" indent="-342900">
              <a:lnSpc>
                <a:spcPts val="2800"/>
              </a:lnSpc>
              <a:buFont typeface="Arial" panose="020B0604020202020204" pitchFamily="34" charset="0"/>
              <a:buChar char="•"/>
            </a:pPr>
            <a:r>
              <a:rPr lang="en-US" dirty="0"/>
              <a:t>Jeffco camps start Thursday, May 30 and run through August 9</a:t>
            </a:r>
          </a:p>
          <a:p>
            <a:pPr marL="800100" lvl="1" indent="-342900">
              <a:lnSpc>
                <a:spcPts val="2800"/>
              </a:lnSpc>
            </a:pPr>
            <a:r>
              <a:rPr lang="en-US" sz="1600" dirty="0"/>
              <a:t>*</a:t>
            </a:r>
            <a:r>
              <a:rPr lang="en-US" sz="1400" dirty="0"/>
              <a:t>All Camps Closed 6/19, 7/4, and 7/5 due to District Building closures</a:t>
            </a:r>
          </a:p>
          <a:p>
            <a:pPr marL="342900" indent="-342900">
              <a:lnSpc>
                <a:spcPts val="2800"/>
              </a:lnSpc>
              <a:buFont typeface="Arial" panose="020B0604020202020204" pitchFamily="34" charset="0"/>
              <a:buChar char="•"/>
            </a:pPr>
            <a:r>
              <a:rPr lang="en-US" dirty="0"/>
              <a:t>RMP-SW camp starts Monday, June 3 and runs through August 7 </a:t>
            </a:r>
          </a:p>
          <a:p>
            <a:pPr marL="800100" lvl="1" indent="-342900">
              <a:lnSpc>
                <a:spcPts val="2800"/>
              </a:lnSpc>
            </a:pPr>
            <a:r>
              <a:rPr lang="en-US" dirty="0"/>
              <a:t>*</a:t>
            </a:r>
            <a:r>
              <a:rPr lang="en-US" sz="1400" dirty="0"/>
              <a:t>Camp closed 6/19, 7/4, and 7/5 due to District building closures</a:t>
            </a:r>
          </a:p>
          <a:p>
            <a:endParaRPr lang="en-US" dirty="0"/>
          </a:p>
        </p:txBody>
      </p:sp>
      <p:sp>
        <p:nvSpPr>
          <p:cNvPr id="6" name="Freeform: Shape 14">
            <a:extLst>
              <a:ext uri="{FF2B5EF4-FFF2-40B4-BE49-F238E27FC236}">
                <a16:creationId xmlns:a16="http://schemas.microsoft.com/office/drawing/2014/main" id="{868E2822-F0BF-D949-B8E2-C5C9D5994043}"/>
              </a:ext>
              <a:ext uri="{C183D7F6-B498-43B3-948B-1728B52AA6E4}">
                <adec:decorative xmlns:adec="http://schemas.microsoft.com/office/drawing/2017/decorative" val="1"/>
              </a:ext>
            </a:extLst>
          </p:cNvPr>
          <p:cNvSpPr/>
          <p:nvPr/>
        </p:nvSpPr>
        <p:spPr>
          <a:xfrm flipH="1">
            <a:off x="-28576" y="0"/>
            <a:ext cx="3987118" cy="6867328"/>
          </a:xfrm>
          <a:custGeom>
            <a:avLst/>
            <a:gdLst>
              <a:gd name="connsiteX0" fmla="*/ 2056998 w 4367464"/>
              <a:gd name="connsiteY0" fmla="*/ 0 h 6858000"/>
              <a:gd name="connsiteX1" fmla="*/ 4367464 w 4367464"/>
              <a:gd name="connsiteY1" fmla="*/ 0 h 6858000"/>
              <a:gd name="connsiteX2" fmla="*/ 4367464 w 4367464"/>
              <a:gd name="connsiteY2" fmla="*/ 6858000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0" fmla="*/ 2056998 w 4367464"/>
              <a:gd name="connsiteY0" fmla="*/ 0 h 6858000"/>
              <a:gd name="connsiteX1" fmla="*/ 4367464 w 4367464"/>
              <a:gd name="connsiteY1" fmla="*/ 0 h 6858000"/>
              <a:gd name="connsiteX2" fmla="*/ 3981702 w 4367464"/>
              <a:gd name="connsiteY2" fmla="*/ 6843712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7" fmla="*/ 2056998 w 4367464"/>
              <a:gd name="connsiteY7" fmla="*/ 0 h 6858000"/>
              <a:gd name="connsiteX0" fmla="*/ 2056998 w 3981702"/>
              <a:gd name="connsiteY0" fmla="*/ 28575 h 6886575"/>
              <a:gd name="connsiteX1" fmla="*/ 3881689 w 3981702"/>
              <a:gd name="connsiteY1" fmla="*/ 0 h 6886575"/>
              <a:gd name="connsiteX2" fmla="*/ 3981702 w 3981702"/>
              <a:gd name="connsiteY2" fmla="*/ 6872287 h 6886575"/>
              <a:gd name="connsiteX3" fmla="*/ 2783919 w 3981702"/>
              <a:gd name="connsiteY3" fmla="*/ 6886575 h 6886575"/>
              <a:gd name="connsiteX4" fmla="*/ 2752534 w 3981702"/>
              <a:gd name="connsiteY4" fmla="*/ 6879332 h 6886575"/>
              <a:gd name="connsiteX5" fmla="*/ 0 w 3981702"/>
              <a:gd name="connsiteY5" fmla="*/ 3325229 h 6886575"/>
              <a:gd name="connsiteX6" fmla="*/ 1920467 w 3981702"/>
              <a:gd name="connsiteY6" fmla="*/ 98502 h 6886575"/>
              <a:gd name="connsiteX7" fmla="*/ 2056998 w 3981702"/>
              <a:gd name="connsiteY7" fmla="*/ 28575 h 6886575"/>
              <a:gd name="connsiteX0" fmla="*/ 2056998 w 3981702"/>
              <a:gd name="connsiteY0" fmla="*/ 14287 h 6872287"/>
              <a:gd name="connsiteX1" fmla="*/ 3967414 w 3981702"/>
              <a:gd name="connsiteY1" fmla="*/ 0 h 6872287"/>
              <a:gd name="connsiteX2" fmla="*/ 3981702 w 3981702"/>
              <a:gd name="connsiteY2" fmla="*/ 6857999 h 6872287"/>
              <a:gd name="connsiteX3" fmla="*/ 2783919 w 3981702"/>
              <a:gd name="connsiteY3" fmla="*/ 6872287 h 6872287"/>
              <a:gd name="connsiteX4" fmla="*/ 2752534 w 3981702"/>
              <a:gd name="connsiteY4" fmla="*/ 6865044 h 6872287"/>
              <a:gd name="connsiteX5" fmla="*/ 0 w 3981702"/>
              <a:gd name="connsiteY5" fmla="*/ 3310941 h 6872287"/>
              <a:gd name="connsiteX6" fmla="*/ 1920467 w 3981702"/>
              <a:gd name="connsiteY6" fmla="*/ 84214 h 6872287"/>
              <a:gd name="connsiteX7" fmla="*/ 2056998 w 3981702"/>
              <a:gd name="connsiteY7" fmla="*/ 14287 h 6872287"/>
              <a:gd name="connsiteX0" fmla="*/ 2056998 w 4039095"/>
              <a:gd name="connsiteY0" fmla="*/ 14287 h 6872287"/>
              <a:gd name="connsiteX1" fmla="*/ 4038852 w 4039095"/>
              <a:gd name="connsiteY1" fmla="*/ 0 h 6872287"/>
              <a:gd name="connsiteX2" fmla="*/ 3981702 w 4039095"/>
              <a:gd name="connsiteY2" fmla="*/ 6857999 h 6872287"/>
              <a:gd name="connsiteX3" fmla="*/ 2783919 w 4039095"/>
              <a:gd name="connsiteY3" fmla="*/ 6872287 h 6872287"/>
              <a:gd name="connsiteX4" fmla="*/ 2752534 w 4039095"/>
              <a:gd name="connsiteY4" fmla="*/ 6865044 h 6872287"/>
              <a:gd name="connsiteX5" fmla="*/ 0 w 4039095"/>
              <a:gd name="connsiteY5" fmla="*/ 3310941 h 6872287"/>
              <a:gd name="connsiteX6" fmla="*/ 1920467 w 4039095"/>
              <a:gd name="connsiteY6" fmla="*/ 84214 h 6872287"/>
              <a:gd name="connsiteX7" fmla="*/ 2056998 w 4039095"/>
              <a:gd name="connsiteY7" fmla="*/ 14287 h 6872287"/>
              <a:gd name="connsiteX0" fmla="*/ 2056998 w 3981702"/>
              <a:gd name="connsiteY0" fmla="*/ 0 h 6858000"/>
              <a:gd name="connsiteX1" fmla="*/ 3953127 w 3981702"/>
              <a:gd name="connsiteY1" fmla="*/ 0 h 6858000"/>
              <a:gd name="connsiteX2" fmla="*/ 3981702 w 3981702"/>
              <a:gd name="connsiteY2" fmla="*/ 6843712 h 6858000"/>
              <a:gd name="connsiteX3" fmla="*/ 2783919 w 3981702"/>
              <a:gd name="connsiteY3" fmla="*/ 6858000 h 6858000"/>
              <a:gd name="connsiteX4" fmla="*/ 2752534 w 3981702"/>
              <a:gd name="connsiteY4" fmla="*/ 6850757 h 6858000"/>
              <a:gd name="connsiteX5" fmla="*/ 0 w 3981702"/>
              <a:gd name="connsiteY5" fmla="*/ 3296654 h 6858000"/>
              <a:gd name="connsiteX6" fmla="*/ 1920467 w 3981702"/>
              <a:gd name="connsiteY6" fmla="*/ 69927 h 6858000"/>
              <a:gd name="connsiteX7" fmla="*/ 2056998 w 398170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1702" h="6858000">
                <a:moveTo>
                  <a:pt x="2056998" y="0"/>
                </a:moveTo>
                <a:lnTo>
                  <a:pt x="3953127" y="0"/>
                </a:lnTo>
                <a:cubicBezTo>
                  <a:pt x="3957890" y="2286000"/>
                  <a:pt x="3976939" y="4557712"/>
                  <a:pt x="3981702" y="6843712"/>
                </a:cubicBezTo>
                <a:lnTo>
                  <a:pt x="2783919" y="6858000"/>
                </a:lnTo>
                <a:lnTo>
                  <a:pt x="2752534" y="6850757"/>
                </a:lnTo>
                <a:cubicBezTo>
                  <a:pt x="1169639" y="6443496"/>
                  <a:pt x="0" y="5006667"/>
                  <a:pt x="0" y="3296654"/>
                </a:cubicBezTo>
                <a:cubicBezTo>
                  <a:pt x="0" y="1903310"/>
                  <a:pt x="776551" y="691340"/>
                  <a:pt x="1920467" y="69927"/>
                </a:cubicBezTo>
                <a:lnTo>
                  <a:pt x="2056998"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Graphic 4" descr="Illustration of a purple book character">
            <a:extLst>
              <a:ext uri="{FF2B5EF4-FFF2-40B4-BE49-F238E27FC236}">
                <a16:creationId xmlns:a16="http://schemas.microsoft.com/office/drawing/2014/main" id="{66D65075-912A-0B45-A895-6C8FA62F34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688912" y="2074690"/>
            <a:ext cx="2240025" cy="2708619"/>
          </a:xfrm>
          <a:prstGeom prst="rect">
            <a:avLst/>
          </a:prstGeom>
        </p:spPr>
      </p:pic>
      <p:sp>
        <p:nvSpPr>
          <p:cNvPr id="2" name="TextBox 1">
            <a:extLst>
              <a:ext uri="{FF2B5EF4-FFF2-40B4-BE49-F238E27FC236}">
                <a16:creationId xmlns:a16="http://schemas.microsoft.com/office/drawing/2014/main" id="{04189034-E03F-441B-8C90-63772BBDF20B}"/>
              </a:ext>
            </a:extLst>
          </p:cNvPr>
          <p:cNvSpPr txBox="1"/>
          <p:nvPr/>
        </p:nvSpPr>
        <p:spPr>
          <a:xfrm>
            <a:off x="4270815" y="4022477"/>
            <a:ext cx="2137458" cy="1200329"/>
          </a:xfrm>
          <a:prstGeom prst="rect">
            <a:avLst/>
          </a:prstGeom>
          <a:solidFill>
            <a:srgbClr val="7030A0"/>
          </a:solidFill>
        </p:spPr>
        <p:txBody>
          <a:bodyPr wrap="square" rtlCol="0">
            <a:spAutoFit/>
          </a:bodyPr>
          <a:lstStyle/>
          <a:p>
            <a:r>
              <a:rPr lang="en-US" dirty="0"/>
              <a:t>RMP-BK:</a:t>
            </a:r>
          </a:p>
          <a:p>
            <a:r>
              <a:rPr lang="en-US" dirty="0"/>
              <a:t>(text is best)</a:t>
            </a:r>
          </a:p>
          <a:p>
            <a:endParaRPr lang="en-US" dirty="0"/>
          </a:p>
          <a:p>
            <a:r>
              <a:rPr lang="en-US" dirty="0">
                <a:highlight>
                  <a:srgbClr val="FFFF00"/>
                </a:highlight>
              </a:rPr>
              <a:t>TBD</a:t>
            </a:r>
          </a:p>
        </p:txBody>
      </p:sp>
      <p:sp>
        <p:nvSpPr>
          <p:cNvPr id="7" name="TextBox 6">
            <a:extLst>
              <a:ext uri="{FF2B5EF4-FFF2-40B4-BE49-F238E27FC236}">
                <a16:creationId xmlns:a16="http://schemas.microsoft.com/office/drawing/2014/main" id="{A6C847F3-05D6-423C-8E86-B966AB3FBE9B}"/>
              </a:ext>
            </a:extLst>
          </p:cNvPr>
          <p:cNvSpPr txBox="1"/>
          <p:nvPr/>
        </p:nvSpPr>
        <p:spPr>
          <a:xfrm>
            <a:off x="6096000" y="5508555"/>
            <a:ext cx="2137458" cy="1200329"/>
          </a:xfrm>
          <a:prstGeom prst="rect">
            <a:avLst/>
          </a:prstGeom>
          <a:solidFill>
            <a:srgbClr val="92D050"/>
          </a:solidFill>
        </p:spPr>
        <p:txBody>
          <a:bodyPr wrap="square" rtlCol="0">
            <a:spAutoFit/>
          </a:bodyPr>
          <a:lstStyle/>
          <a:p>
            <a:r>
              <a:rPr lang="en-US" dirty="0"/>
              <a:t>Rose Stein Camp: </a:t>
            </a:r>
          </a:p>
          <a:p>
            <a:r>
              <a:rPr lang="en-US" dirty="0"/>
              <a:t>(text is best)</a:t>
            </a:r>
          </a:p>
          <a:p>
            <a:endParaRPr lang="en-US" dirty="0"/>
          </a:p>
          <a:p>
            <a:r>
              <a:rPr lang="en-US" dirty="0">
                <a:highlight>
                  <a:srgbClr val="FFFF00"/>
                </a:highlight>
              </a:rPr>
              <a:t>TBD</a:t>
            </a:r>
          </a:p>
        </p:txBody>
      </p:sp>
      <p:sp>
        <p:nvSpPr>
          <p:cNvPr id="8" name="TextBox 7">
            <a:extLst>
              <a:ext uri="{FF2B5EF4-FFF2-40B4-BE49-F238E27FC236}">
                <a16:creationId xmlns:a16="http://schemas.microsoft.com/office/drawing/2014/main" id="{6A6E88D3-2A67-46DB-B566-685EE5538743}"/>
              </a:ext>
            </a:extLst>
          </p:cNvPr>
          <p:cNvSpPr txBox="1"/>
          <p:nvPr/>
        </p:nvSpPr>
        <p:spPr>
          <a:xfrm>
            <a:off x="7360469" y="4022477"/>
            <a:ext cx="2137458" cy="1200329"/>
          </a:xfrm>
          <a:prstGeom prst="rect">
            <a:avLst/>
          </a:prstGeom>
          <a:solidFill>
            <a:srgbClr val="FFC000"/>
          </a:solidFill>
        </p:spPr>
        <p:txBody>
          <a:bodyPr wrap="square" rtlCol="0">
            <a:spAutoFit/>
          </a:bodyPr>
          <a:lstStyle/>
          <a:p>
            <a:r>
              <a:rPr lang="en-US" dirty="0" err="1"/>
              <a:t>Eiber</a:t>
            </a:r>
            <a:r>
              <a:rPr lang="en-US" dirty="0"/>
              <a:t> Camp:</a:t>
            </a:r>
          </a:p>
          <a:p>
            <a:r>
              <a:rPr lang="en-US" dirty="0"/>
              <a:t>(text is best)</a:t>
            </a:r>
          </a:p>
          <a:p>
            <a:endParaRPr lang="en-US" dirty="0"/>
          </a:p>
          <a:p>
            <a:r>
              <a:rPr lang="en-US" dirty="0">
                <a:highlight>
                  <a:srgbClr val="FFFF00"/>
                </a:highlight>
              </a:rPr>
              <a:t>TBD</a:t>
            </a:r>
          </a:p>
        </p:txBody>
      </p:sp>
    </p:spTree>
    <p:extLst>
      <p:ext uri="{BB962C8B-B14F-4D97-AF65-F5344CB8AC3E}">
        <p14:creationId xmlns:p14="http://schemas.microsoft.com/office/powerpoint/2010/main" val="2174736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D4A52C-1616-4DE9-8F38-FB14C873292F}"/>
              </a:ext>
            </a:extLst>
          </p:cNvPr>
          <p:cNvSpPr>
            <a:spLocks noGrp="1"/>
          </p:cNvSpPr>
          <p:nvPr>
            <p:ph type="title"/>
          </p:nvPr>
        </p:nvSpPr>
        <p:spPr>
          <a:xfrm>
            <a:off x="278776" y="270029"/>
            <a:ext cx="6400800" cy="685800"/>
          </a:xfrm>
        </p:spPr>
        <p:txBody>
          <a:bodyPr/>
          <a:lstStyle/>
          <a:p>
            <a:r>
              <a:rPr lang="en-US" dirty="0"/>
              <a:t>Drop-Off/Pick-up</a:t>
            </a:r>
          </a:p>
        </p:txBody>
      </p:sp>
      <p:sp>
        <p:nvSpPr>
          <p:cNvPr id="5" name="Text Placeholder 4">
            <a:extLst>
              <a:ext uri="{FF2B5EF4-FFF2-40B4-BE49-F238E27FC236}">
                <a16:creationId xmlns:a16="http://schemas.microsoft.com/office/drawing/2014/main" id="{FC163D03-0474-4A43-A81C-E7FC3027F22D}"/>
              </a:ext>
            </a:extLst>
          </p:cNvPr>
          <p:cNvSpPr>
            <a:spLocks noGrp="1"/>
          </p:cNvSpPr>
          <p:nvPr>
            <p:ph type="body" sz="quarter" idx="11"/>
          </p:nvPr>
        </p:nvSpPr>
        <p:spPr>
          <a:xfrm>
            <a:off x="48039" y="809302"/>
            <a:ext cx="5277319" cy="4206240"/>
          </a:xfrm>
        </p:spPr>
        <p:txBody>
          <a:bodyPr>
            <a:normAutofit fontScale="77500" lnSpcReduction="20000"/>
          </a:bodyPr>
          <a:lstStyle/>
          <a:p>
            <a:pPr marL="285750" indent="-285750" algn="l">
              <a:lnSpc>
                <a:spcPts val="2800"/>
              </a:lnSpc>
              <a:buFont typeface="Arial" panose="020B0604020202020204" pitchFamily="34" charset="0"/>
              <a:buChar char="•"/>
            </a:pPr>
            <a:r>
              <a:rPr lang="en-US" sz="1800" dirty="0"/>
              <a:t>Parents/Guardians MUST come in to drop off/pick up their children- PIN numbers will be set up if you don’t already have one.</a:t>
            </a:r>
          </a:p>
          <a:p>
            <a:pPr marL="285750" indent="-285750" algn="l">
              <a:lnSpc>
                <a:spcPts val="2800"/>
              </a:lnSpc>
              <a:buFont typeface="Arial" panose="020B0604020202020204" pitchFamily="34" charset="0"/>
              <a:buChar char="•"/>
            </a:pPr>
            <a:r>
              <a:rPr lang="en-US" dirty="0"/>
              <a:t>Knock LOUDLY, or ring bell.  Be patient while we come let you in. </a:t>
            </a:r>
            <a:endParaRPr lang="en-US" sz="1800" dirty="0"/>
          </a:p>
          <a:p>
            <a:pPr marL="285750" indent="-285750" algn="l">
              <a:lnSpc>
                <a:spcPts val="2800"/>
              </a:lnSpc>
              <a:buFont typeface="Arial" panose="020B0604020202020204" pitchFamily="34" charset="0"/>
              <a:buChar char="•"/>
            </a:pPr>
            <a:r>
              <a:rPr lang="en-US" sz="1800" dirty="0"/>
              <a:t>All family members must be approved to pick-up and have their own PIN for check-out.  </a:t>
            </a:r>
          </a:p>
          <a:p>
            <a:pPr marL="285750" indent="-285750" algn="l">
              <a:lnSpc>
                <a:spcPts val="2800"/>
              </a:lnSpc>
              <a:buFont typeface="Arial" panose="020B0604020202020204" pitchFamily="34" charset="0"/>
              <a:buChar char="•"/>
            </a:pPr>
            <a:r>
              <a:rPr lang="en-US" sz="1800" dirty="0"/>
              <a:t>CCAP families must also check their children in/out on ATS laptop.</a:t>
            </a:r>
          </a:p>
          <a:p>
            <a:pPr marL="285750" indent="-285750" algn="l">
              <a:lnSpc>
                <a:spcPts val="2800"/>
              </a:lnSpc>
              <a:buFont typeface="Arial" panose="020B0604020202020204" pitchFamily="34" charset="0"/>
              <a:buChar char="•"/>
            </a:pPr>
            <a:r>
              <a:rPr lang="en-US" sz="1800" dirty="0"/>
              <a:t>Make sure you check the parent table for updated </a:t>
            </a:r>
            <a:r>
              <a:rPr lang="en-US" dirty="0"/>
              <a:t>camp information!  Parents are responsible for knowing the activities and field trips based on this information. </a:t>
            </a:r>
            <a:endParaRPr lang="en-US" sz="1800" dirty="0"/>
          </a:p>
        </p:txBody>
      </p:sp>
      <p:sp>
        <p:nvSpPr>
          <p:cNvPr id="7" name="Oval 6">
            <a:extLst>
              <a:ext uri="{FF2B5EF4-FFF2-40B4-BE49-F238E27FC236}">
                <a16:creationId xmlns:a16="http://schemas.microsoft.com/office/drawing/2014/main" id="{B4E64823-B1F6-4468-BC94-C8D367BF35A2}"/>
              </a:ext>
              <a:ext uri="{C183D7F6-B498-43B3-948B-1728B52AA6E4}">
                <adec:decorative xmlns:adec="http://schemas.microsoft.com/office/drawing/2017/decorative" val="1"/>
              </a:ext>
            </a:extLst>
          </p:cNvPr>
          <p:cNvSpPr/>
          <p:nvPr/>
        </p:nvSpPr>
        <p:spPr>
          <a:xfrm>
            <a:off x="5606686" y="2628049"/>
            <a:ext cx="3429000" cy="3429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err="1"/>
              <a:t>Eiber</a:t>
            </a:r>
            <a:endParaRPr lang="en-US" u="sng" dirty="0"/>
          </a:p>
          <a:p>
            <a:pPr algn="ctr"/>
            <a:r>
              <a:rPr lang="en-US" dirty="0"/>
              <a:t>*Park in bus loop on East side of school.  Enter through cafeteria doors.</a:t>
            </a:r>
          </a:p>
        </p:txBody>
      </p:sp>
      <p:pic>
        <p:nvPicPr>
          <p:cNvPr id="9" name="Graphic 8" descr="Illustration of a globe character ">
            <a:extLst>
              <a:ext uri="{FF2B5EF4-FFF2-40B4-BE49-F238E27FC236}">
                <a16:creationId xmlns:a16="http://schemas.microsoft.com/office/drawing/2014/main" id="{ABDECD10-E1E7-4208-B869-09373BB9DB3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34890" y="4640460"/>
            <a:ext cx="2645040" cy="2089582"/>
          </a:xfrm>
          <a:prstGeom prst="rect">
            <a:avLst/>
          </a:prstGeom>
        </p:spPr>
      </p:pic>
      <p:sp>
        <p:nvSpPr>
          <p:cNvPr id="6" name="Oval 5">
            <a:extLst>
              <a:ext uri="{FF2B5EF4-FFF2-40B4-BE49-F238E27FC236}">
                <a16:creationId xmlns:a16="http://schemas.microsoft.com/office/drawing/2014/main" id="{DB5A7DE7-4315-49A0-BBBD-CCB29D78DF1F}"/>
              </a:ext>
              <a:ext uri="{C183D7F6-B498-43B3-948B-1728B52AA6E4}">
                <adec:decorative xmlns:adec="http://schemas.microsoft.com/office/drawing/2017/decorative" val="1"/>
              </a:ext>
            </a:extLst>
          </p:cNvPr>
          <p:cNvSpPr/>
          <p:nvPr/>
        </p:nvSpPr>
        <p:spPr>
          <a:xfrm>
            <a:off x="7447942" y="0"/>
            <a:ext cx="3429000" cy="34290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RMP-BK</a:t>
            </a:r>
          </a:p>
          <a:p>
            <a:pPr algn="ctr"/>
            <a:r>
              <a:rPr lang="en-US" dirty="0"/>
              <a:t>*Entrance is on </a:t>
            </a:r>
            <a:r>
              <a:rPr lang="en-US" dirty="0" err="1"/>
              <a:t>SouthWest</a:t>
            </a:r>
            <a:r>
              <a:rPr lang="en-US" dirty="0"/>
              <a:t> side of building, through playground gate</a:t>
            </a:r>
          </a:p>
        </p:txBody>
      </p:sp>
      <p:sp>
        <p:nvSpPr>
          <p:cNvPr id="8" name="Oval 7">
            <a:extLst>
              <a:ext uri="{FF2B5EF4-FFF2-40B4-BE49-F238E27FC236}">
                <a16:creationId xmlns:a16="http://schemas.microsoft.com/office/drawing/2014/main" id="{916071A3-EF6F-4089-98B9-704C5D02C87D}"/>
              </a:ext>
              <a:ext uri="{C183D7F6-B498-43B3-948B-1728B52AA6E4}">
                <adec:decorative xmlns:adec="http://schemas.microsoft.com/office/drawing/2017/decorative" val="1"/>
              </a:ext>
            </a:extLst>
          </p:cNvPr>
          <p:cNvSpPr/>
          <p:nvPr/>
        </p:nvSpPr>
        <p:spPr>
          <a:xfrm>
            <a:off x="8480954" y="3199095"/>
            <a:ext cx="3429000" cy="3429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Rose Stein</a:t>
            </a:r>
          </a:p>
          <a:p>
            <a:pPr algn="ctr"/>
            <a:r>
              <a:rPr lang="en-US" dirty="0"/>
              <a:t>*Entrance is on North side of building, by playground</a:t>
            </a:r>
          </a:p>
        </p:txBody>
      </p:sp>
    </p:spTree>
    <p:extLst>
      <p:ext uri="{BB962C8B-B14F-4D97-AF65-F5344CB8AC3E}">
        <p14:creationId xmlns:p14="http://schemas.microsoft.com/office/powerpoint/2010/main" val="2602246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4B320A-560D-4493-AA6A-79A2C8DC387F}"/>
              </a:ext>
            </a:extLst>
          </p:cNvPr>
          <p:cNvSpPr>
            <a:spLocks noGrp="1"/>
          </p:cNvSpPr>
          <p:nvPr>
            <p:ph type="title"/>
          </p:nvPr>
        </p:nvSpPr>
        <p:spPr/>
        <p:txBody>
          <a:bodyPr>
            <a:normAutofit/>
          </a:bodyPr>
          <a:lstStyle/>
          <a:p>
            <a:pPr algn="ctr"/>
            <a:r>
              <a:rPr lang="en-US" dirty="0"/>
              <a:t>Weekly Activity Structure</a:t>
            </a:r>
          </a:p>
        </p:txBody>
      </p:sp>
      <p:sp>
        <p:nvSpPr>
          <p:cNvPr id="2" name="Rectangle: Rounded Corners 1">
            <a:extLst>
              <a:ext uri="{FF2B5EF4-FFF2-40B4-BE49-F238E27FC236}">
                <a16:creationId xmlns:a16="http://schemas.microsoft.com/office/drawing/2014/main" id="{B65D18E6-4F75-4DC0-B6DB-9B10B99C9CEF}"/>
              </a:ext>
            </a:extLst>
          </p:cNvPr>
          <p:cNvSpPr/>
          <p:nvPr/>
        </p:nvSpPr>
        <p:spPr>
          <a:xfrm>
            <a:off x="1285336" y="2353526"/>
            <a:ext cx="3132826" cy="2287485"/>
          </a:xfrm>
          <a:prstGeom prst="roundRect">
            <a:avLst/>
          </a:prstGeom>
          <a:solidFill>
            <a:srgbClr val="92D05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Mondays:</a:t>
            </a:r>
          </a:p>
          <a:p>
            <a:pPr algn="ctr"/>
            <a:r>
              <a:rPr lang="en-US" dirty="0"/>
              <a:t>Swim Days!</a:t>
            </a:r>
          </a:p>
          <a:p>
            <a:pPr marL="285750" indent="-285750">
              <a:buFont typeface="Arial" panose="020B0604020202020204" pitchFamily="34" charset="0"/>
              <a:buChar char="•"/>
            </a:pPr>
            <a:r>
              <a:rPr lang="en-US" sz="1400" dirty="0"/>
              <a:t>Field trip to local pool</a:t>
            </a:r>
          </a:p>
          <a:p>
            <a:pPr marL="285750" indent="-285750">
              <a:buFont typeface="Arial" panose="020B0604020202020204" pitchFamily="34" charset="0"/>
              <a:buChar char="•"/>
            </a:pPr>
            <a:r>
              <a:rPr lang="en-US" sz="1400" dirty="0"/>
              <a:t>Check times on weekly flyer- don’t be late!</a:t>
            </a:r>
          </a:p>
          <a:p>
            <a:pPr marL="285750" indent="-285750">
              <a:buFont typeface="Arial" panose="020B0604020202020204" pitchFamily="34" charset="0"/>
              <a:buChar char="•"/>
            </a:pPr>
            <a:r>
              <a:rPr lang="en-US" sz="1400" dirty="0"/>
              <a:t>Send children IN their suits, with change of clothes</a:t>
            </a:r>
          </a:p>
          <a:p>
            <a:pPr marL="285750" indent="-285750">
              <a:buFont typeface="Arial" panose="020B0604020202020204" pitchFamily="34" charset="0"/>
              <a:buChar char="•"/>
            </a:pPr>
            <a:r>
              <a:rPr lang="en-US" sz="1400" dirty="0"/>
              <a:t>Remember SUNSCREEN and towel</a:t>
            </a:r>
          </a:p>
          <a:p>
            <a:pPr marL="285750" indent="-285750">
              <a:buFont typeface="Arial" panose="020B0604020202020204" pitchFamily="34" charset="0"/>
              <a:buChar char="•"/>
            </a:pPr>
            <a:r>
              <a:rPr lang="en-US" sz="1400" dirty="0"/>
              <a:t>Goggles and life jackets </a:t>
            </a:r>
            <a:r>
              <a:rPr lang="en-US" sz="1600" dirty="0"/>
              <a:t>only</a:t>
            </a:r>
          </a:p>
        </p:txBody>
      </p:sp>
      <p:sp>
        <p:nvSpPr>
          <p:cNvPr id="7" name="Rectangle: Rounded Corners 6">
            <a:extLst>
              <a:ext uri="{FF2B5EF4-FFF2-40B4-BE49-F238E27FC236}">
                <a16:creationId xmlns:a16="http://schemas.microsoft.com/office/drawing/2014/main" id="{31D914DF-2419-4F15-9C3F-1F7B3A86F766}"/>
              </a:ext>
            </a:extLst>
          </p:cNvPr>
          <p:cNvSpPr/>
          <p:nvPr/>
        </p:nvSpPr>
        <p:spPr>
          <a:xfrm>
            <a:off x="4651506" y="2489462"/>
            <a:ext cx="2958860" cy="2148721"/>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Tuesdays:</a:t>
            </a:r>
          </a:p>
          <a:p>
            <a:pPr algn="ctr"/>
            <a:r>
              <a:rPr lang="en-US" dirty="0"/>
              <a:t>BK: Show up and</a:t>
            </a:r>
          </a:p>
          <a:p>
            <a:pPr algn="ctr"/>
            <a:r>
              <a:rPr lang="en-US" dirty="0"/>
              <a:t>Share Day!</a:t>
            </a:r>
          </a:p>
          <a:p>
            <a:pPr marL="285750" indent="-285750">
              <a:buFont typeface="Arial" panose="020B0604020202020204" pitchFamily="34" charset="0"/>
              <a:buChar char="•"/>
            </a:pPr>
            <a:r>
              <a:rPr lang="en-US" sz="1200" dirty="0"/>
              <a:t>Bring ONE camp appropriate item from home to share</a:t>
            </a:r>
          </a:p>
          <a:p>
            <a:pPr marL="285750" indent="-285750">
              <a:buFont typeface="Arial" panose="020B0604020202020204" pitchFamily="34" charset="0"/>
              <a:buChar char="•"/>
            </a:pPr>
            <a:r>
              <a:rPr lang="en-US" sz="1200" dirty="0"/>
              <a:t>Must be labeled; not responsible for lost items</a:t>
            </a:r>
          </a:p>
          <a:p>
            <a:pPr marL="285750" indent="-285750">
              <a:buFont typeface="Arial" panose="020B0604020202020204" pitchFamily="34" charset="0"/>
              <a:buChar char="•"/>
            </a:pPr>
            <a:r>
              <a:rPr lang="en-US" sz="1200" dirty="0"/>
              <a:t>*Stein/</a:t>
            </a:r>
            <a:r>
              <a:rPr lang="en-US" sz="1200" dirty="0" err="1"/>
              <a:t>Eiber</a:t>
            </a:r>
            <a:r>
              <a:rPr lang="en-US" sz="1200" dirty="0"/>
              <a:t> will have Tues Wheels day</a:t>
            </a:r>
          </a:p>
        </p:txBody>
      </p:sp>
      <p:sp>
        <p:nvSpPr>
          <p:cNvPr id="8" name="Rectangle: Rounded Corners 7">
            <a:extLst>
              <a:ext uri="{FF2B5EF4-FFF2-40B4-BE49-F238E27FC236}">
                <a16:creationId xmlns:a16="http://schemas.microsoft.com/office/drawing/2014/main" id="{B4B0ABD3-DB9B-40A3-A0BD-04100DDA6309}"/>
              </a:ext>
            </a:extLst>
          </p:cNvPr>
          <p:cNvSpPr/>
          <p:nvPr/>
        </p:nvSpPr>
        <p:spPr>
          <a:xfrm>
            <a:off x="7843710" y="2350696"/>
            <a:ext cx="3132826" cy="2287487"/>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Wednesdays:</a:t>
            </a:r>
          </a:p>
          <a:p>
            <a:pPr algn="ctr"/>
            <a:r>
              <a:rPr lang="en-US" dirty="0"/>
              <a:t>Field Trip Day!</a:t>
            </a:r>
          </a:p>
          <a:p>
            <a:pPr marL="285750" indent="-285750">
              <a:buFont typeface="Arial" panose="020B0604020202020204" pitchFamily="34" charset="0"/>
              <a:buChar char="•"/>
            </a:pPr>
            <a:r>
              <a:rPr lang="en-US" sz="1400" dirty="0"/>
              <a:t>Field trip to local attractions</a:t>
            </a:r>
          </a:p>
          <a:p>
            <a:pPr marL="285750" indent="-285750">
              <a:buFont typeface="Arial" panose="020B0604020202020204" pitchFamily="34" charset="0"/>
              <a:buChar char="•"/>
            </a:pPr>
            <a:r>
              <a:rPr lang="en-US" sz="1400" dirty="0"/>
              <a:t>District Bus, Kids SmART van, or walking</a:t>
            </a:r>
          </a:p>
          <a:p>
            <a:pPr marL="285750" indent="-285750">
              <a:buFont typeface="Arial" panose="020B0604020202020204" pitchFamily="34" charset="0"/>
              <a:buChar char="•"/>
            </a:pPr>
            <a:r>
              <a:rPr lang="en-US" sz="1400" dirty="0"/>
              <a:t>Check times on weekly flyer- don’t be late!</a:t>
            </a:r>
          </a:p>
        </p:txBody>
      </p:sp>
      <p:sp>
        <p:nvSpPr>
          <p:cNvPr id="9" name="Rectangle: Rounded Corners 8">
            <a:extLst>
              <a:ext uri="{FF2B5EF4-FFF2-40B4-BE49-F238E27FC236}">
                <a16:creationId xmlns:a16="http://schemas.microsoft.com/office/drawing/2014/main" id="{A2ECA457-63AF-4A4B-BA8D-DD0C6CE8939E}"/>
              </a:ext>
            </a:extLst>
          </p:cNvPr>
          <p:cNvSpPr/>
          <p:nvPr/>
        </p:nvSpPr>
        <p:spPr>
          <a:xfrm>
            <a:off x="7703388" y="4848045"/>
            <a:ext cx="2733997" cy="2009955"/>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Fridays:</a:t>
            </a:r>
          </a:p>
          <a:p>
            <a:pPr algn="ctr"/>
            <a:r>
              <a:rPr lang="en-US" dirty="0"/>
              <a:t>Outreach!</a:t>
            </a:r>
          </a:p>
          <a:p>
            <a:pPr algn="ctr"/>
            <a:endParaRPr lang="en-US" dirty="0"/>
          </a:p>
          <a:p>
            <a:pPr marL="285750" indent="-285750">
              <a:buFont typeface="Arial" panose="020B0604020202020204" pitchFamily="34" charset="0"/>
              <a:buChar char="•"/>
            </a:pPr>
            <a:r>
              <a:rPr lang="en-US" sz="1400" dirty="0"/>
              <a:t>The field trip comes to us! </a:t>
            </a:r>
          </a:p>
          <a:p>
            <a:pPr marL="285750" indent="-285750">
              <a:buFont typeface="Arial" panose="020B0604020202020204" pitchFamily="34" charset="0"/>
              <a:buChar char="•"/>
            </a:pPr>
            <a:r>
              <a:rPr lang="en-US" sz="1400" dirty="0"/>
              <a:t>Times will be listed on weekly flyer</a:t>
            </a:r>
          </a:p>
        </p:txBody>
      </p:sp>
      <p:sp>
        <p:nvSpPr>
          <p:cNvPr id="10" name="Rectangle: Rounded Corners 9">
            <a:extLst>
              <a:ext uri="{FF2B5EF4-FFF2-40B4-BE49-F238E27FC236}">
                <a16:creationId xmlns:a16="http://schemas.microsoft.com/office/drawing/2014/main" id="{D72DCA0B-5786-4BD7-A9F7-09D1709E76FE}"/>
              </a:ext>
            </a:extLst>
          </p:cNvPr>
          <p:cNvSpPr/>
          <p:nvPr/>
        </p:nvSpPr>
        <p:spPr>
          <a:xfrm>
            <a:off x="1840733" y="4845215"/>
            <a:ext cx="2810773" cy="2009955"/>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Thursdays:</a:t>
            </a:r>
          </a:p>
          <a:p>
            <a:pPr algn="ctr"/>
            <a:r>
              <a:rPr lang="en-US" dirty="0"/>
              <a:t>In House/Theme Day!</a:t>
            </a:r>
          </a:p>
          <a:p>
            <a:pPr algn="ctr"/>
            <a:endParaRPr lang="en-US" dirty="0"/>
          </a:p>
          <a:p>
            <a:pPr marL="285750" indent="-285750">
              <a:buFont typeface="Arial" panose="020B0604020202020204" pitchFamily="34" charset="0"/>
              <a:buChar char="•"/>
            </a:pPr>
            <a:r>
              <a:rPr lang="en-US" sz="1400" dirty="0"/>
              <a:t>Extra fun activities surrounding a certain theme, including an edible craft!</a:t>
            </a:r>
          </a:p>
        </p:txBody>
      </p:sp>
      <p:sp>
        <p:nvSpPr>
          <p:cNvPr id="11" name="TextBox 10">
            <a:extLst>
              <a:ext uri="{FF2B5EF4-FFF2-40B4-BE49-F238E27FC236}">
                <a16:creationId xmlns:a16="http://schemas.microsoft.com/office/drawing/2014/main" id="{04D76975-85F8-4A21-B45D-5C7DC2A4F1BD}"/>
              </a:ext>
            </a:extLst>
          </p:cNvPr>
          <p:cNvSpPr txBox="1"/>
          <p:nvPr/>
        </p:nvSpPr>
        <p:spPr>
          <a:xfrm>
            <a:off x="5070605" y="4797143"/>
            <a:ext cx="2294627" cy="1200329"/>
          </a:xfrm>
          <a:prstGeom prst="rect">
            <a:avLst/>
          </a:prstGeom>
          <a:noFill/>
        </p:spPr>
        <p:txBody>
          <a:bodyPr wrap="square" rtlCol="0">
            <a:spAutoFit/>
          </a:bodyPr>
          <a:lstStyle/>
          <a:p>
            <a:pPr algn="ctr"/>
            <a:r>
              <a:rPr lang="en-US" dirty="0"/>
              <a:t>*Review Site specific</a:t>
            </a:r>
          </a:p>
          <a:p>
            <a:pPr algn="ctr"/>
            <a:r>
              <a:rPr lang="en-US" dirty="0"/>
              <a:t>Activity calendar for more</a:t>
            </a:r>
          </a:p>
          <a:p>
            <a:pPr algn="ctr"/>
            <a:r>
              <a:rPr lang="en-US" dirty="0"/>
              <a:t>Information </a:t>
            </a:r>
          </a:p>
        </p:txBody>
      </p:sp>
      <p:pic>
        <p:nvPicPr>
          <p:cNvPr id="4" name="Picture 3" descr="Young children playing in pool">
            <a:extLst>
              <a:ext uri="{FF2B5EF4-FFF2-40B4-BE49-F238E27FC236}">
                <a16:creationId xmlns:a16="http://schemas.microsoft.com/office/drawing/2014/main" id="{6E4A510F-048C-496E-AB67-F5B4B0EC25C1}"/>
              </a:ext>
            </a:extLst>
          </p:cNvPr>
          <p:cNvPicPr>
            <a:picLocks noChangeAspect="1"/>
          </p:cNvPicPr>
          <p:nvPr/>
        </p:nvPicPr>
        <p:blipFill>
          <a:blip r:embed="rId2"/>
          <a:stretch>
            <a:fillRect/>
          </a:stretch>
        </p:blipFill>
        <p:spPr>
          <a:xfrm>
            <a:off x="1284886" y="1460692"/>
            <a:ext cx="1046832" cy="698740"/>
          </a:xfrm>
          <a:prstGeom prst="rect">
            <a:avLst/>
          </a:prstGeom>
        </p:spPr>
      </p:pic>
      <p:pic>
        <p:nvPicPr>
          <p:cNvPr id="12" name="Graphic 11" descr="Swimming outline">
            <a:extLst>
              <a:ext uri="{FF2B5EF4-FFF2-40B4-BE49-F238E27FC236}">
                <a16:creationId xmlns:a16="http://schemas.microsoft.com/office/drawing/2014/main" id="{8C172229-3A3F-4BD7-8932-D686987C95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71335" y="2340586"/>
            <a:ext cx="583721" cy="583721"/>
          </a:xfrm>
          <a:prstGeom prst="rect">
            <a:avLst/>
          </a:prstGeom>
        </p:spPr>
      </p:pic>
      <p:pic>
        <p:nvPicPr>
          <p:cNvPr id="13" name="Graphic 12" descr="Swimming outline">
            <a:extLst>
              <a:ext uri="{FF2B5EF4-FFF2-40B4-BE49-F238E27FC236}">
                <a16:creationId xmlns:a16="http://schemas.microsoft.com/office/drawing/2014/main" id="{76FDB397-1359-4789-B390-3B73A757AC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5148" y="2340585"/>
            <a:ext cx="583721" cy="583721"/>
          </a:xfrm>
          <a:prstGeom prst="rect">
            <a:avLst/>
          </a:prstGeom>
        </p:spPr>
      </p:pic>
      <p:pic>
        <p:nvPicPr>
          <p:cNvPr id="15" name="Graphic 14" descr="Cycling outline">
            <a:extLst>
              <a:ext uri="{FF2B5EF4-FFF2-40B4-BE49-F238E27FC236}">
                <a16:creationId xmlns:a16="http://schemas.microsoft.com/office/drawing/2014/main" id="{CB0308A3-2918-4713-9E67-E592858333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38917" y="2569903"/>
            <a:ext cx="457200" cy="457200"/>
          </a:xfrm>
          <a:prstGeom prst="rect">
            <a:avLst/>
          </a:prstGeom>
        </p:spPr>
      </p:pic>
      <p:pic>
        <p:nvPicPr>
          <p:cNvPr id="17" name="Graphic 16" descr="Bug with solid fill">
            <a:extLst>
              <a:ext uri="{FF2B5EF4-FFF2-40B4-BE49-F238E27FC236}">
                <a16:creationId xmlns:a16="http://schemas.microsoft.com/office/drawing/2014/main" id="{AB2E6EC1-B767-4F07-93C3-9E948CD78D1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77610" y="5110478"/>
            <a:ext cx="573657" cy="573657"/>
          </a:xfrm>
          <a:prstGeom prst="rect">
            <a:avLst/>
          </a:prstGeom>
        </p:spPr>
      </p:pic>
      <p:pic>
        <p:nvPicPr>
          <p:cNvPr id="22" name="Graphic 21" descr="Bus outline">
            <a:extLst>
              <a:ext uri="{FF2B5EF4-FFF2-40B4-BE49-F238E27FC236}">
                <a16:creationId xmlns:a16="http://schemas.microsoft.com/office/drawing/2014/main" id="{F8BE1F01-9097-497C-95D0-1D6ED7FED50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90357" y="2295148"/>
            <a:ext cx="703053" cy="703053"/>
          </a:xfrm>
          <a:prstGeom prst="rect">
            <a:avLst/>
          </a:prstGeom>
        </p:spPr>
      </p:pic>
      <p:pic>
        <p:nvPicPr>
          <p:cNvPr id="23" name="Graphic 22" descr="Bus outline">
            <a:extLst>
              <a:ext uri="{FF2B5EF4-FFF2-40B4-BE49-F238E27FC236}">
                <a16:creationId xmlns:a16="http://schemas.microsoft.com/office/drawing/2014/main" id="{3D3A5A71-12FD-4B49-A533-A446F9D5290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86210" y="2295148"/>
            <a:ext cx="703053" cy="703053"/>
          </a:xfrm>
          <a:prstGeom prst="rect">
            <a:avLst/>
          </a:prstGeom>
        </p:spPr>
      </p:pic>
      <p:pic>
        <p:nvPicPr>
          <p:cNvPr id="25" name="Graphic 24" descr="Sunflower with solid fill">
            <a:extLst>
              <a:ext uri="{FF2B5EF4-FFF2-40B4-BE49-F238E27FC236}">
                <a16:creationId xmlns:a16="http://schemas.microsoft.com/office/drawing/2014/main" id="{1BD29157-4F89-430C-B856-41890724CC9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30757" y="5012562"/>
            <a:ext cx="671573" cy="671573"/>
          </a:xfrm>
          <a:prstGeom prst="rect">
            <a:avLst/>
          </a:prstGeom>
        </p:spPr>
      </p:pic>
      <p:pic>
        <p:nvPicPr>
          <p:cNvPr id="27" name="Graphic 26" descr="Gingerbread cookie outline">
            <a:extLst>
              <a:ext uri="{FF2B5EF4-FFF2-40B4-BE49-F238E27FC236}">
                <a16:creationId xmlns:a16="http://schemas.microsoft.com/office/drawing/2014/main" id="{5E811A6E-7481-40F1-A750-984D9A2AF70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006426" y="4835105"/>
            <a:ext cx="650584" cy="650584"/>
          </a:xfrm>
          <a:prstGeom prst="rect">
            <a:avLst/>
          </a:prstGeom>
        </p:spPr>
      </p:pic>
      <p:pic>
        <p:nvPicPr>
          <p:cNvPr id="29" name="Graphic 28" descr="Alterations &amp; Tailoring outline">
            <a:extLst>
              <a:ext uri="{FF2B5EF4-FFF2-40B4-BE49-F238E27FC236}">
                <a16:creationId xmlns:a16="http://schemas.microsoft.com/office/drawing/2014/main" id="{19AC7FBE-7962-45E4-8442-5945F22967F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797193" y="4845215"/>
            <a:ext cx="651294" cy="651294"/>
          </a:xfrm>
          <a:prstGeom prst="rect">
            <a:avLst/>
          </a:prstGeom>
        </p:spPr>
      </p:pic>
      <p:pic>
        <p:nvPicPr>
          <p:cNvPr id="6" name="Graphic 5" descr="Balloon animal with solid fill">
            <a:extLst>
              <a:ext uri="{FF2B5EF4-FFF2-40B4-BE49-F238E27FC236}">
                <a16:creationId xmlns:a16="http://schemas.microsoft.com/office/drawing/2014/main" id="{DEF4297E-B13C-D8E8-4B2B-143BAB3337D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853614" y="2569903"/>
            <a:ext cx="582283" cy="582283"/>
          </a:xfrm>
          <a:prstGeom prst="rect">
            <a:avLst/>
          </a:prstGeom>
        </p:spPr>
      </p:pic>
    </p:spTree>
    <p:extLst>
      <p:ext uri="{BB962C8B-B14F-4D97-AF65-F5344CB8AC3E}">
        <p14:creationId xmlns:p14="http://schemas.microsoft.com/office/powerpoint/2010/main" val="524939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96520-2640-4559-BAB1-ADE3A7386530}"/>
              </a:ext>
            </a:extLst>
          </p:cNvPr>
          <p:cNvSpPr>
            <a:spLocks noGrp="1"/>
          </p:cNvSpPr>
          <p:nvPr>
            <p:ph type="title"/>
          </p:nvPr>
        </p:nvSpPr>
        <p:spPr>
          <a:xfrm>
            <a:off x="879895" y="267419"/>
            <a:ext cx="6400800" cy="685800"/>
          </a:xfrm>
        </p:spPr>
        <p:txBody>
          <a:bodyPr/>
          <a:lstStyle/>
          <a:p>
            <a:pPr algn="ctr"/>
            <a:r>
              <a:rPr lang="en-US" b="1" dirty="0">
                <a:solidFill>
                  <a:srgbClr val="0070C0"/>
                </a:solidFill>
              </a:rPr>
              <a:t>ECE STUDENTS</a:t>
            </a:r>
            <a:br>
              <a:rPr lang="en-US" b="1" dirty="0">
                <a:solidFill>
                  <a:srgbClr val="0070C0"/>
                </a:solidFill>
              </a:rPr>
            </a:br>
            <a:r>
              <a:rPr lang="en-US" sz="2000" dirty="0">
                <a:solidFill>
                  <a:srgbClr val="0070C0"/>
                </a:solidFill>
              </a:rPr>
              <a:t>*</a:t>
            </a:r>
            <a:r>
              <a:rPr lang="en-US" sz="2000" dirty="0" err="1">
                <a:solidFill>
                  <a:srgbClr val="0070C0"/>
                </a:solidFill>
              </a:rPr>
              <a:t>Eiber</a:t>
            </a:r>
            <a:r>
              <a:rPr lang="en-US" sz="2000" dirty="0">
                <a:solidFill>
                  <a:srgbClr val="0070C0"/>
                </a:solidFill>
              </a:rPr>
              <a:t> and </a:t>
            </a:r>
            <a:r>
              <a:rPr lang="en-US" sz="2000" dirty="0" err="1">
                <a:solidFill>
                  <a:srgbClr val="0070C0"/>
                </a:solidFill>
              </a:rPr>
              <a:t>rMP</a:t>
            </a:r>
            <a:r>
              <a:rPr lang="en-US" sz="2000" dirty="0">
                <a:solidFill>
                  <a:srgbClr val="0070C0"/>
                </a:solidFill>
              </a:rPr>
              <a:t>-Berkeley 3-5 </a:t>
            </a:r>
            <a:r>
              <a:rPr lang="en-US" sz="2000" dirty="0" err="1">
                <a:solidFill>
                  <a:srgbClr val="0070C0"/>
                </a:solidFill>
              </a:rPr>
              <a:t>yr</a:t>
            </a:r>
            <a:r>
              <a:rPr lang="en-US" sz="2000" dirty="0">
                <a:solidFill>
                  <a:srgbClr val="0070C0"/>
                </a:solidFill>
              </a:rPr>
              <a:t> olds</a:t>
            </a:r>
          </a:p>
        </p:txBody>
      </p:sp>
      <p:sp>
        <p:nvSpPr>
          <p:cNvPr id="15" name="Freeform: Shape 14">
            <a:extLst>
              <a:ext uri="{FF2B5EF4-FFF2-40B4-BE49-F238E27FC236}">
                <a16:creationId xmlns:a16="http://schemas.microsoft.com/office/drawing/2014/main" id="{155DC304-4CC2-4AA6-99F0-241F19673CE7}"/>
              </a:ext>
              <a:ext uri="{C183D7F6-B498-43B3-948B-1728B52AA6E4}">
                <adec:decorative xmlns:adec="http://schemas.microsoft.com/office/drawing/2017/decorative" val="1"/>
              </a:ext>
            </a:extLst>
          </p:cNvPr>
          <p:cNvSpPr/>
          <p:nvPr/>
        </p:nvSpPr>
        <p:spPr>
          <a:xfrm>
            <a:off x="8279457" y="0"/>
            <a:ext cx="3981702" cy="6858000"/>
          </a:xfrm>
          <a:custGeom>
            <a:avLst/>
            <a:gdLst>
              <a:gd name="connsiteX0" fmla="*/ 2056998 w 4367464"/>
              <a:gd name="connsiteY0" fmla="*/ 0 h 6858000"/>
              <a:gd name="connsiteX1" fmla="*/ 4367464 w 4367464"/>
              <a:gd name="connsiteY1" fmla="*/ 0 h 6858000"/>
              <a:gd name="connsiteX2" fmla="*/ 4367464 w 4367464"/>
              <a:gd name="connsiteY2" fmla="*/ 6858000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0" fmla="*/ 2056998 w 4367464"/>
              <a:gd name="connsiteY0" fmla="*/ 0 h 6858000"/>
              <a:gd name="connsiteX1" fmla="*/ 4367464 w 4367464"/>
              <a:gd name="connsiteY1" fmla="*/ 0 h 6858000"/>
              <a:gd name="connsiteX2" fmla="*/ 3981702 w 4367464"/>
              <a:gd name="connsiteY2" fmla="*/ 6843712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7" fmla="*/ 2056998 w 4367464"/>
              <a:gd name="connsiteY7" fmla="*/ 0 h 6858000"/>
              <a:gd name="connsiteX0" fmla="*/ 2056998 w 3981702"/>
              <a:gd name="connsiteY0" fmla="*/ 28575 h 6886575"/>
              <a:gd name="connsiteX1" fmla="*/ 3881689 w 3981702"/>
              <a:gd name="connsiteY1" fmla="*/ 0 h 6886575"/>
              <a:gd name="connsiteX2" fmla="*/ 3981702 w 3981702"/>
              <a:gd name="connsiteY2" fmla="*/ 6872287 h 6886575"/>
              <a:gd name="connsiteX3" fmla="*/ 2783919 w 3981702"/>
              <a:gd name="connsiteY3" fmla="*/ 6886575 h 6886575"/>
              <a:gd name="connsiteX4" fmla="*/ 2752534 w 3981702"/>
              <a:gd name="connsiteY4" fmla="*/ 6879332 h 6886575"/>
              <a:gd name="connsiteX5" fmla="*/ 0 w 3981702"/>
              <a:gd name="connsiteY5" fmla="*/ 3325229 h 6886575"/>
              <a:gd name="connsiteX6" fmla="*/ 1920467 w 3981702"/>
              <a:gd name="connsiteY6" fmla="*/ 98502 h 6886575"/>
              <a:gd name="connsiteX7" fmla="*/ 2056998 w 3981702"/>
              <a:gd name="connsiteY7" fmla="*/ 28575 h 6886575"/>
              <a:gd name="connsiteX0" fmla="*/ 2056998 w 3981702"/>
              <a:gd name="connsiteY0" fmla="*/ 14287 h 6872287"/>
              <a:gd name="connsiteX1" fmla="*/ 3967414 w 3981702"/>
              <a:gd name="connsiteY1" fmla="*/ 0 h 6872287"/>
              <a:gd name="connsiteX2" fmla="*/ 3981702 w 3981702"/>
              <a:gd name="connsiteY2" fmla="*/ 6857999 h 6872287"/>
              <a:gd name="connsiteX3" fmla="*/ 2783919 w 3981702"/>
              <a:gd name="connsiteY3" fmla="*/ 6872287 h 6872287"/>
              <a:gd name="connsiteX4" fmla="*/ 2752534 w 3981702"/>
              <a:gd name="connsiteY4" fmla="*/ 6865044 h 6872287"/>
              <a:gd name="connsiteX5" fmla="*/ 0 w 3981702"/>
              <a:gd name="connsiteY5" fmla="*/ 3310941 h 6872287"/>
              <a:gd name="connsiteX6" fmla="*/ 1920467 w 3981702"/>
              <a:gd name="connsiteY6" fmla="*/ 84214 h 6872287"/>
              <a:gd name="connsiteX7" fmla="*/ 2056998 w 3981702"/>
              <a:gd name="connsiteY7" fmla="*/ 14287 h 6872287"/>
              <a:gd name="connsiteX0" fmla="*/ 2056998 w 4039095"/>
              <a:gd name="connsiteY0" fmla="*/ 14287 h 6872287"/>
              <a:gd name="connsiteX1" fmla="*/ 4038852 w 4039095"/>
              <a:gd name="connsiteY1" fmla="*/ 0 h 6872287"/>
              <a:gd name="connsiteX2" fmla="*/ 3981702 w 4039095"/>
              <a:gd name="connsiteY2" fmla="*/ 6857999 h 6872287"/>
              <a:gd name="connsiteX3" fmla="*/ 2783919 w 4039095"/>
              <a:gd name="connsiteY3" fmla="*/ 6872287 h 6872287"/>
              <a:gd name="connsiteX4" fmla="*/ 2752534 w 4039095"/>
              <a:gd name="connsiteY4" fmla="*/ 6865044 h 6872287"/>
              <a:gd name="connsiteX5" fmla="*/ 0 w 4039095"/>
              <a:gd name="connsiteY5" fmla="*/ 3310941 h 6872287"/>
              <a:gd name="connsiteX6" fmla="*/ 1920467 w 4039095"/>
              <a:gd name="connsiteY6" fmla="*/ 84214 h 6872287"/>
              <a:gd name="connsiteX7" fmla="*/ 2056998 w 4039095"/>
              <a:gd name="connsiteY7" fmla="*/ 14287 h 6872287"/>
              <a:gd name="connsiteX0" fmla="*/ 2056998 w 3981702"/>
              <a:gd name="connsiteY0" fmla="*/ 0 h 6858000"/>
              <a:gd name="connsiteX1" fmla="*/ 3953127 w 3981702"/>
              <a:gd name="connsiteY1" fmla="*/ 0 h 6858000"/>
              <a:gd name="connsiteX2" fmla="*/ 3981702 w 3981702"/>
              <a:gd name="connsiteY2" fmla="*/ 6843712 h 6858000"/>
              <a:gd name="connsiteX3" fmla="*/ 2783919 w 3981702"/>
              <a:gd name="connsiteY3" fmla="*/ 6858000 h 6858000"/>
              <a:gd name="connsiteX4" fmla="*/ 2752534 w 3981702"/>
              <a:gd name="connsiteY4" fmla="*/ 6850757 h 6858000"/>
              <a:gd name="connsiteX5" fmla="*/ 0 w 3981702"/>
              <a:gd name="connsiteY5" fmla="*/ 3296654 h 6858000"/>
              <a:gd name="connsiteX6" fmla="*/ 1920467 w 3981702"/>
              <a:gd name="connsiteY6" fmla="*/ 69927 h 6858000"/>
              <a:gd name="connsiteX7" fmla="*/ 2056998 w 398170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1702" h="6858000">
                <a:moveTo>
                  <a:pt x="2056998" y="0"/>
                </a:moveTo>
                <a:lnTo>
                  <a:pt x="3953127" y="0"/>
                </a:lnTo>
                <a:cubicBezTo>
                  <a:pt x="3957890" y="2286000"/>
                  <a:pt x="3976939" y="4557712"/>
                  <a:pt x="3981702" y="6843712"/>
                </a:cubicBezTo>
                <a:lnTo>
                  <a:pt x="2783919" y="6858000"/>
                </a:lnTo>
                <a:lnTo>
                  <a:pt x="2752534" y="6850757"/>
                </a:lnTo>
                <a:cubicBezTo>
                  <a:pt x="1169639" y="6443496"/>
                  <a:pt x="0" y="5006667"/>
                  <a:pt x="0" y="3296654"/>
                </a:cubicBezTo>
                <a:cubicBezTo>
                  <a:pt x="0" y="1903310"/>
                  <a:pt x="776551" y="691340"/>
                  <a:pt x="1920467" y="69927"/>
                </a:cubicBezTo>
                <a:lnTo>
                  <a:pt x="2056998"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Graphic 9" descr="Illustration of a blue bag of school supplies character ">
            <a:extLst>
              <a:ext uri="{FF2B5EF4-FFF2-40B4-BE49-F238E27FC236}">
                <a16:creationId xmlns:a16="http://schemas.microsoft.com/office/drawing/2014/main" id="{6F5EC1ED-E527-4E5A-A0D8-3D0719060D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48159" y="2203704"/>
            <a:ext cx="3444298" cy="2422061"/>
          </a:xfrm>
          <a:prstGeom prst="rect">
            <a:avLst/>
          </a:prstGeom>
        </p:spPr>
      </p:pic>
      <p:sp>
        <p:nvSpPr>
          <p:cNvPr id="5" name="TextBox 4">
            <a:extLst>
              <a:ext uri="{FF2B5EF4-FFF2-40B4-BE49-F238E27FC236}">
                <a16:creationId xmlns:a16="http://schemas.microsoft.com/office/drawing/2014/main" id="{0ACAB481-73C7-9366-2D1C-3BE5801EC925}"/>
              </a:ext>
            </a:extLst>
          </p:cNvPr>
          <p:cNvSpPr txBox="1"/>
          <p:nvPr/>
        </p:nvSpPr>
        <p:spPr>
          <a:xfrm>
            <a:off x="1366901" y="1249681"/>
            <a:ext cx="7181258" cy="4108817"/>
          </a:xfrm>
          <a:prstGeom prst="rect">
            <a:avLst/>
          </a:prstGeom>
          <a:solidFill>
            <a:schemeClr val="accent6">
              <a:lumMod val="20000"/>
              <a:lumOff val="80000"/>
            </a:schemeClr>
          </a:solidFill>
        </p:spPr>
        <p:txBody>
          <a:bodyPr wrap="square">
            <a:spAutoFit/>
          </a:bodyPr>
          <a:lstStyle/>
          <a:p>
            <a:pPr marL="0" marR="0"/>
            <a:r>
              <a:rPr lang="en-US" sz="1350" dirty="0">
                <a:solidFill>
                  <a:srgbClr val="000000"/>
                </a:solidFill>
                <a:effectLst/>
                <a:latin typeface="Times New Roman" panose="02020603050405020304" pitchFamily="18" charset="0"/>
                <a:ea typeface="Times New Roman" panose="02020603050405020304" pitchFamily="18" charset="0"/>
              </a:rPr>
              <a:t>Hello RMP-Berkeley and </a:t>
            </a:r>
            <a:r>
              <a:rPr lang="en-US" sz="1350" dirty="0" err="1">
                <a:solidFill>
                  <a:srgbClr val="000000"/>
                </a:solidFill>
                <a:effectLst/>
                <a:latin typeface="Times New Roman" panose="02020603050405020304" pitchFamily="18" charset="0"/>
                <a:ea typeface="Times New Roman" panose="02020603050405020304" pitchFamily="18" charset="0"/>
              </a:rPr>
              <a:t>Eiber</a:t>
            </a:r>
            <a:r>
              <a:rPr lang="en-US" sz="1350" dirty="0">
                <a:solidFill>
                  <a:srgbClr val="000000"/>
                </a:solidFill>
                <a:effectLst/>
                <a:latin typeface="Times New Roman" panose="02020603050405020304" pitchFamily="18" charset="0"/>
                <a:ea typeface="Times New Roman" panose="02020603050405020304" pitchFamily="18" charset="0"/>
              </a:rPr>
              <a:t> Summer Camp ECE Families!</a:t>
            </a:r>
          </a:p>
          <a:p>
            <a:pPr marL="0" marR="0"/>
            <a:endParaRPr lang="en-US" sz="1200" dirty="0">
              <a:effectLst/>
              <a:latin typeface="Times New Roman" panose="02020603050405020304" pitchFamily="18" charset="0"/>
              <a:ea typeface="Times New Roman" panose="02020603050405020304" pitchFamily="18" charset="0"/>
            </a:endParaRPr>
          </a:p>
          <a:p>
            <a:pPr marL="0" marR="0"/>
            <a:r>
              <a:rPr lang="en-US" sz="1350" dirty="0">
                <a:solidFill>
                  <a:srgbClr val="000000"/>
                </a:solidFill>
                <a:effectLst/>
                <a:latin typeface="Times New Roman" panose="02020603050405020304" pitchFamily="18" charset="0"/>
                <a:ea typeface="Times New Roman" panose="02020603050405020304" pitchFamily="18" charset="0"/>
              </a:rPr>
              <a:t>We are so excited to be able to make this summer super fun for your little ones and to ensure all families are ready to go day one we have listed some requests and reminders below:</a:t>
            </a:r>
            <a:endParaRPr lang="en-US" sz="1200" dirty="0">
              <a:effectLst/>
              <a:latin typeface="Times New Roman" panose="02020603050405020304" pitchFamily="18" charset="0"/>
              <a:ea typeface="Times New Roman" panose="02020603050405020304" pitchFamily="18" charset="0"/>
            </a:endParaRPr>
          </a:p>
          <a:p>
            <a:pPr marL="342900" marR="0" lvl="0" indent="-342900">
              <a:buFont typeface="Wingdings" panose="05000000000000000000" pitchFamily="2" charset="2"/>
              <a:buChar char=""/>
            </a:pPr>
            <a:r>
              <a:rPr lang="en-US" sz="1350" dirty="0">
                <a:solidFill>
                  <a:srgbClr val="000000"/>
                </a:solidFill>
                <a:effectLst/>
                <a:latin typeface="Times New Roman" panose="02020603050405020304" pitchFamily="18" charset="0"/>
                <a:ea typeface="Times New Roman" panose="02020603050405020304" pitchFamily="18" charset="0"/>
              </a:rPr>
              <a:t>Provide a change of clothes in a labeled resealable plastic bag to be left on-site and replenished as needed</a:t>
            </a:r>
            <a:endParaRPr lang="en-US" sz="1200" dirty="0">
              <a:effectLst/>
              <a:latin typeface="Times New Roman" panose="02020603050405020304" pitchFamily="18" charset="0"/>
              <a:ea typeface="Times New Roman" panose="02020603050405020304" pitchFamily="18" charset="0"/>
            </a:endParaRPr>
          </a:p>
          <a:p>
            <a:pPr marL="342900" marR="0" lvl="0" indent="-342900">
              <a:buFont typeface="Wingdings" panose="05000000000000000000" pitchFamily="2" charset="2"/>
              <a:buChar char=""/>
            </a:pPr>
            <a:r>
              <a:rPr lang="en-US" sz="1350" dirty="0">
                <a:solidFill>
                  <a:srgbClr val="000000"/>
                </a:solidFill>
                <a:effectLst/>
                <a:latin typeface="Times New Roman" panose="02020603050405020304" pitchFamily="18" charset="0"/>
                <a:ea typeface="Times New Roman" panose="02020603050405020304" pitchFamily="18" charset="0"/>
              </a:rPr>
              <a:t>Send a nap/chill time blanket and sheet for weekly use, blankets will need to go home for washing at the end of each week</a:t>
            </a:r>
          </a:p>
          <a:p>
            <a:pPr marL="342900" indent="-342900">
              <a:buFont typeface="Wingdings" panose="05000000000000000000" pitchFamily="2" charset="2"/>
              <a:buChar char=""/>
            </a:pPr>
            <a:r>
              <a:rPr lang="en-US" sz="1200" dirty="0">
                <a:solidFill>
                  <a:srgbClr val="000000"/>
                </a:solidFill>
                <a:latin typeface="Times New Roman" panose="02020603050405020304" pitchFamily="18" charset="0"/>
                <a:ea typeface="Times New Roman" panose="02020603050405020304" pitchFamily="18" charset="0"/>
              </a:rPr>
              <a:t>Monday/Swim day- Send your child with a life vest for swimming, if applicable.  Armies and other floaties are not allowed.</a:t>
            </a:r>
            <a:endParaRPr lang="en-US" sz="1200" dirty="0">
              <a:effectLst/>
              <a:latin typeface="Times New Roman" panose="02020603050405020304" pitchFamily="18" charset="0"/>
              <a:ea typeface="Times New Roman" panose="02020603050405020304" pitchFamily="18" charset="0"/>
            </a:endParaRPr>
          </a:p>
          <a:p>
            <a:pPr marL="342900" marR="0" lvl="0" indent="-342900">
              <a:buFont typeface="Wingdings" panose="05000000000000000000" pitchFamily="2" charset="2"/>
              <a:buChar char=""/>
            </a:pPr>
            <a:r>
              <a:rPr lang="en-US" sz="1350" dirty="0">
                <a:solidFill>
                  <a:srgbClr val="000000"/>
                </a:solidFill>
                <a:effectLst/>
                <a:latin typeface="Times New Roman" panose="02020603050405020304" pitchFamily="18" charset="0"/>
                <a:ea typeface="Times New Roman" panose="02020603050405020304" pitchFamily="18" charset="0"/>
              </a:rPr>
              <a:t>Please make sure to label all the child’s belongings</a:t>
            </a:r>
          </a:p>
          <a:p>
            <a:pPr marR="0" lvl="0"/>
            <a:endParaRPr lang="en-US" sz="1200" dirty="0">
              <a:effectLst/>
              <a:latin typeface="Times New Roman" panose="02020603050405020304" pitchFamily="18" charset="0"/>
              <a:ea typeface="Times New Roman" panose="02020603050405020304" pitchFamily="18" charset="0"/>
            </a:endParaRPr>
          </a:p>
          <a:p>
            <a:pPr marL="0" marR="0"/>
            <a:r>
              <a:rPr lang="en-US" sz="1350" dirty="0">
                <a:solidFill>
                  <a:srgbClr val="000000"/>
                </a:solidFill>
                <a:effectLst/>
                <a:latin typeface="Times New Roman" panose="02020603050405020304" pitchFamily="18" charset="0"/>
                <a:ea typeface="Times New Roman" panose="02020603050405020304" pitchFamily="18" charset="0"/>
              </a:rPr>
              <a:t>These reminders are in addition to general camp reminders that can be reviewed on the Camp page of our website: </a:t>
            </a:r>
            <a:r>
              <a:rPr lang="en-US" sz="1350" dirty="0">
                <a:solidFill>
                  <a:srgbClr val="000000"/>
                </a:solidFill>
                <a:effectLst/>
                <a:latin typeface="Times New Roman" panose="02020603050405020304" pitchFamily="18" charset="0"/>
                <a:ea typeface="Times New Roman" panose="02020603050405020304" pitchFamily="18" charset="0"/>
                <a:hlinkClick r:id="rId4"/>
              </a:rPr>
              <a:t>https://www.kids-smart.com/ece-classrooms</a:t>
            </a:r>
            <a:endParaRPr lang="en-US" sz="1350" dirty="0">
              <a:solidFill>
                <a:srgbClr val="000000"/>
              </a:solidFill>
              <a:effectLst/>
              <a:latin typeface="Times New Roman" panose="02020603050405020304" pitchFamily="18" charset="0"/>
              <a:ea typeface="Times New Roman" panose="02020603050405020304" pitchFamily="18" charset="0"/>
            </a:endParaRPr>
          </a:p>
          <a:p>
            <a:pPr marL="0" marR="0"/>
            <a:endParaRPr lang="en-US" sz="1200" dirty="0">
              <a:effectLst/>
              <a:latin typeface="Times New Roman" panose="02020603050405020304" pitchFamily="18" charset="0"/>
              <a:ea typeface="Times New Roman" panose="02020603050405020304" pitchFamily="18" charset="0"/>
            </a:endParaRPr>
          </a:p>
          <a:p>
            <a:pPr marL="0" marR="0"/>
            <a:r>
              <a:rPr lang="en-US" sz="1350" dirty="0">
                <a:solidFill>
                  <a:srgbClr val="000000"/>
                </a:solidFill>
                <a:effectLst/>
                <a:latin typeface="Times New Roman" panose="02020603050405020304" pitchFamily="18" charset="0"/>
                <a:ea typeface="Times New Roman" panose="02020603050405020304" pitchFamily="18" charset="0"/>
              </a:rPr>
              <a:t>Thank you for sharing your children with us and we are looking forward to a fun filled summer with them!</a:t>
            </a:r>
          </a:p>
          <a:p>
            <a:pPr marL="0" marR="0"/>
            <a:endParaRPr lang="en-US" sz="1200" dirty="0">
              <a:effectLst/>
              <a:latin typeface="Times New Roman" panose="02020603050405020304" pitchFamily="18" charset="0"/>
              <a:ea typeface="Times New Roman" panose="02020603050405020304" pitchFamily="18" charset="0"/>
            </a:endParaRPr>
          </a:p>
          <a:p>
            <a:pPr marL="0" marR="0"/>
            <a:r>
              <a:rPr lang="en-US" sz="1350" dirty="0">
                <a:solidFill>
                  <a:srgbClr val="000000"/>
                </a:solidFill>
                <a:effectLst/>
                <a:latin typeface="Times New Roman" panose="02020603050405020304" pitchFamily="18" charset="0"/>
                <a:ea typeface="Times New Roman" panose="02020603050405020304" pitchFamily="18" charset="0"/>
              </a:rPr>
              <a:t>Sincerely,</a:t>
            </a:r>
            <a:endParaRPr lang="en-US" sz="1200" dirty="0">
              <a:effectLst/>
              <a:latin typeface="Times New Roman" panose="02020603050405020304" pitchFamily="18" charset="0"/>
              <a:ea typeface="Times New Roman" panose="02020603050405020304" pitchFamily="18" charset="0"/>
            </a:endParaRPr>
          </a:p>
          <a:p>
            <a:pPr marL="0" marR="0"/>
            <a:r>
              <a:rPr lang="en-US" sz="1350" dirty="0">
                <a:solidFill>
                  <a:srgbClr val="000000"/>
                </a:solidFill>
                <a:effectLst/>
                <a:latin typeface="Times New Roman" panose="02020603050405020304" pitchFamily="18" charset="0"/>
                <a:ea typeface="Times New Roman" panose="02020603050405020304" pitchFamily="18" charset="0"/>
              </a:rPr>
              <a:t>The Kids SmART Team</a:t>
            </a:r>
            <a:endParaRPr lang="en-US"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11278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B7C4AF-BB0C-400D-A8AA-F137B0266E2D}"/>
              </a:ext>
            </a:extLst>
          </p:cNvPr>
          <p:cNvSpPr>
            <a:spLocks noGrp="1"/>
          </p:cNvSpPr>
          <p:nvPr>
            <p:ph type="title"/>
          </p:nvPr>
        </p:nvSpPr>
        <p:spPr>
          <a:xfrm>
            <a:off x="852290" y="128886"/>
            <a:ext cx="6857999" cy="653547"/>
          </a:xfrm>
        </p:spPr>
        <p:txBody>
          <a:bodyPr>
            <a:normAutofit fontScale="90000"/>
          </a:bodyPr>
          <a:lstStyle/>
          <a:p>
            <a:r>
              <a:rPr lang="en-US" dirty="0"/>
              <a:t>Come Prepared!</a:t>
            </a:r>
            <a:br>
              <a:rPr lang="en-US" dirty="0"/>
            </a:br>
            <a:r>
              <a:rPr lang="en-US" dirty="0"/>
              <a:t>       </a:t>
            </a:r>
            <a:r>
              <a:rPr lang="en-US" sz="1800" dirty="0"/>
              <a:t>*things to bring every day</a:t>
            </a:r>
          </a:p>
        </p:txBody>
      </p:sp>
      <p:sp>
        <p:nvSpPr>
          <p:cNvPr id="5" name="Text Placeholder 4">
            <a:extLst>
              <a:ext uri="{FF2B5EF4-FFF2-40B4-BE49-F238E27FC236}">
                <a16:creationId xmlns:a16="http://schemas.microsoft.com/office/drawing/2014/main" id="{3562FEA6-8248-4738-93E1-2DBD6D4DB684}"/>
              </a:ext>
            </a:extLst>
          </p:cNvPr>
          <p:cNvSpPr>
            <a:spLocks noGrp="1"/>
          </p:cNvSpPr>
          <p:nvPr>
            <p:ph type="body" sz="quarter" idx="11"/>
          </p:nvPr>
        </p:nvSpPr>
        <p:spPr>
          <a:xfrm>
            <a:off x="4949837" y="690381"/>
            <a:ext cx="7073207" cy="5477238"/>
          </a:xfrm>
        </p:spPr>
        <p:txBody>
          <a:bodyPr>
            <a:normAutofit fontScale="92500" lnSpcReduction="20000"/>
          </a:bodyPr>
          <a:lstStyle/>
          <a:p>
            <a:pPr marL="342900" indent="-342900" algn="l">
              <a:lnSpc>
                <a:spcPct val="120000"/>
              </a:lnSpc>
              <a:buFont typeface="Arial" panose="020B0604020202020204" pitchFamily="34" charset="0"/>
              <a:buChar char="•"/>
            </a:pPr>
            <a:r>
              <a:rPr lang="en-US" sz="2100" dirty="0"/>
              <a:t>SUNSCREEN!</a:t>
            </a:r>
          </a:p>
          <a:p>
            <a:pPr marL="800100" lvl="1" indent="-342900">
              <a:lnSpc>
                <a:spcPct val="120000"/>
              </a:lnSpc>
              <a:buFont typeface="Arial" panose="020B0604020202020204" pitchFamily="34" charset="0"/>
              <a:buChar char="•"/>
            </a:pPr>
            <a:r>
              <a:rPr lang="en-US" sz="1600" dirty="0"/>
              <a:t>Children must have a coat applied prior to drop-off each day</a:t>
            </a:r>
          </a:p>
          <a:p>
            <a:pPr marL="800100" lvl="1" indent="-342900">
              <a:lnSpc>
                <a:spcPct val="120000"/>
              </a:lnSpc>
              <a:buFont typeface="Arial" panose="020B0604020202020204" pitchFamily="34" charset="0"/>
              <a:buChar char="•"/>
            </a:pPr>
            <a:r>
              <a:rPr lang="en-US" sz="1600" dirty="0"/>
              <a:t>All children must have sunscreen agreement signed</a:t>
            </a:r>
          </a:p>
          <a:p>
            <a:pPr marL="1257300" lvl="2" indent="-342900">
              <a:lnSpc>
                <a:spcPct val="120000"/>
              </a:lnSpc>
              <a:buFont typeface="Arial" panose="020B0604020202020204" pitchFamily="34" charset="0"/>
              <a:buChar char="•"/>
            </a:pPr>
            <a:r>
              <a:rPr lang="en-US" sz="1600" dirty="0"/>
              <a:t>If bringing own, be prepared to replenish weekly</a:t>
            </a:r>
          </a:p>
          <a:p>
            <a:pPr marL="1257300" lvl="2" indent="-342900">
              <a:lnSpc>
                <a:spcPct val="120000"/>
              </a:lnSpc>
              <a:buFont typeface="Arial" panose="020B0604020202020204" pitchFamily="34" charset="0"/>
              <a:buChar char="•"/>
            </a:pPr>
            <a:r>
              <a:rPr lang="en-US" dirty="0"/>
              <a:t>Those who do not complete agreement by 5/25 will automatically be assessed the $50 sunscreen fee. </a:t>
            </a:r>
            <a:endParaRPr lang="en-US" sz="1600" dirty="0"/>
          </a:p>
          <a:p>
            <a:pPr marL="342900" indent="-342900">
              <a:lnSpc>
                <a:spcPct val="120000"/>
              </a:lnSpc>
              <a:buFont typeface="Arial" panose="020B0604020202020204" pitchFamily="34" charset="0"/>
              <a:buChar char="•"/>
            </a:pPr>
            <a:r>
              <a:rPr lang="en-US" dirty="0"/>
              <a:t>Breakfast/Lunch</a:t>
            </a:r>
          </a:p>
          <a:p>
            <a:pPr marL="800100" lvl="1" indent="-342900">
              <a:lnSpc>
                <a:spcPct val="120000"/>
              </a:lnSpc>
              <a:buFont typeface="Arial" panose="020B0604020202020204" pitchFamily="34" charset="0"/>
              <a:buChar char="•"/>
            </a:pPr>
            <a:r>
              <a:rPr lang="en-US" sz="1400" dirty="0"/>
              <a:t>Will be served (and free!) most of the summer</a:t>
            </a:r>
          </a:p>
          <a:p>
            <a:pPr marL="1257300" lvl="2" indent="-342900">
              <a:lnSpc>
                <a:spcPct val="120000"/>
              </a:lnSpc>
            </a:pPr>
            <a:r>
              <a:rPr lang="en-US" sz="1000" dirty="0"/>
              <a:t>Breakfast only available until 8:30a</a:t>
            </a:r>
          </a:p>
          <a:p>
            <a:pPr marL="800100" lvl="1" indent="-342900">
              <a:lnSpc>
                <a:spcPct val="120000"/>
              </a:lnSpc>
              <a:buFont typeface="Arial" panose="020B0604020202020204" pitchFamily="34" charset="0"/>
              <a:buChar char="•"/>
            </a:pPr>
            <a:r>
              <a:rPr lang="en-US" sz="1400" dirty="0"/>
              <a:t>We will let you know dates it is not provided (all off site lunches)</a:t>
            </a:r>
          </a:p>
          <a:p>
            <a:pPr marL="800100" lvl="1" indent="-342900">
              <a:lnSpc>
                <a:spcPct val="120000"/>
              </a:lnSpc>
              <a:buFont typeface="Arial" panose="020B0604020202020204" pitchFamily="34" charset="0"/>
              <a:buChar char="•"/>
            </a:pPr>
            <a:r>
              <a:rPr lang="en-US" sz="1400" dirty="0"/>
              <a:t>If you have a big eater, or a picky one, feel free to send your child with their own food (must be non-perishable).  Please also make sure we have your allergy information</a:t>
            </a:r>
          </a:p>
          <a:p>
            <a:pPr marL="342900" indent="-342900">
              <a:lnSpc>
                <a:spcPct val="120000"/>
              </a:lnSpc>
              <a:buFont typeface="Arial" panose="020B0604020202020204" pitchFamily="34" charset="0"/>
              <a:buChar char="•"/>
            </a:pPr>
            <a:r>
              <a:rPr lang="en-US" dirty="0"/>
              <a:t>Labeled Water Bottle!</a:t>
            </a:r>
          </a:p>
          <a:p>
            <a:pPr marL="800100" lvl="1" indent="-342900">
              <a:lnSpc>
                <a:spcPct val="120000"/>
              </a:lnSpc>
              <a:buFont typeface="Arial" panose="020B0604020202020204" pitchFamily="34" charset="0"/>
              <a:buChar char="•"/>
            </a:pPr>
            <a:r>
              <a:rPr lang="en-US" sz="1400" dirty="0"/>
              <a:t>We can help them refill</a:t>
            </a:r>
          </a:p>
          <a:p>
            <a:pPr marL="342900" indent="-342900">
              <a:lnSpc>
                <a:spcPct val="120000"/>
              </a:lnSpc>
              <a:buFont typeface="Arial" panose="020B0604020202020204" pitchFamily="34" charset="0"/>
              <a:buChar char="•"/>
            </a:pPr>
            <a:r>
              <a:rPr lang="en-US" dirty="0"/>
              <a:t>Morning and afternoon snack</a:t>
            </a:r>
          </a:p>
          <a:p>
            <a:pPr marL="342900" indent="-342900">
              <a:lnSpc>
                <a:spcPct val="120000"/>
              </a:lnSpc>
              <a:buFont typeface="Arial" panose="020B0604020202020204" pitchFamily="34" charset="0"/>
              <a:buChar char="•"/>
            </a:pPr>
            <a:r>
              <a:rPr lang="en-US" dirty="0"/>
              <a:t>Monday/Swim day</a:t>
            </a:r>
          </a:p>
          <a:p>
            <a:pPr marL="800100" lvl="1" indent="-342900">
              <a:lnSpc>
                <a:spcPct val="120000"/>
              </a:lnSpc>
            </a:pPr>
            <a:r>
              <a:rPr lang="en-US" sz="1400" dirty="0"/>
              <a:t>They need to wear suit to camp, bring change of clothes and towel.  Goggles and life vests allowed; no other floaties or toys</a:t>
            </a:r>
          </a:p>
          <a:p>
            <a:pPr marL="342900" indent="-342900">
              <a:lnSpc>
                <a:spcPct val="120000"/>
              </a:lnSpc>
              <a:buFont typeface="Arial" panose="020B0604020202020204" pitchFamily="34" charset="0"/>
              <a:buChar char="•"/>
            </a:pPr>
            <a:endParaRPr lang="en-US" dirty="0"/>
          </a:p>
          <a:p>
            <a:pPr marL="800100" lvl="1" indent="-342900">
              <a:lnSpc>
                <a:spcPts val="2800"/>
              </a:lnSpc>
              <a:buFont typeface="Arial" panose="020B0604020202020204" pitchFamily="34" charset="0"/>
              <a:buChar char="•"/>
            </a:pPr>
            <a:endParaRPr lang="en-US" dirty="0"/>
          </a:p>
          <a:p>
            <a:endParaRPr lang="en-US" dirty="0"/>
          </a:p>
        </p:txBody>
      </p:sp>
      <p:sp>
        <p:nvSpPr>
          <p:cNvPr id="7" name="Oval 6">
            <a:extLst>
              <a:ext uri="{FF2B5EF4-FFF2-40B4-BE49-F238E27FC236}">
                <a16:creationId xmlns:a16="http://schemas.microsoft.com/office/drawing/2014/main" id="{AA4F2D27-80D1-43A4-B893-7086233F71D1}"/>
              </a:ext>
              <a:ext uri="{C183D7F6-B498-43B3-948B-1728B52AA6E4}">
                <adec:decorative xmlns:adec="http://schemas.microsoft.com/office/drawing/2017/decorative" val="1"/>
              </a:ext>
            </a:extLst>
          </p:cNvPr>
          <p:cNvSpPr/>
          <p:nvPr/>
        </p:nvSpPr>
        <p:spPr>
          <a:xfrm>
            <a:off x="646716" y="1714500"/>
            <a:ext cx="3429000" cy="3429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descr="Young child in purple turtleneck and jeans with one hand in air wearing backpack">
            <a:extLst>
              <a:ext uri="{FF2B5EF4-FFF2-40B4-BE49-F238E27FC236}">
                <a16:creationId xmlns:a16="http://schemas.microsoft.com/office/drawing/2014/main" id="{4B6C31E8-1BAB-42D1-B428-60F38E95BF1B}"/>
              </a:ext>
            </a:extLst>
          </p:cNvPr>
          <p:cNvPicPr>
            <a:picLocks noChangeAspect="1"/>
          </p:cNvPicPr>
          <p:nvPr/>
        </p:nvPicPr>
        <p:blipFill rotWithShape="1">
          <a:blip r:embed="rId2"/>
          <a:srcRect l="14418" r="33844" b="5033"/>
          <a:stretch/>
        </p:blipFill>
        <p:spPr>
          <a:xfrm rot="20423556" flipH="1">
            <a:off x="1350922" y="2210737"/>
            <a:ext cx="2053194" cy="2512471"/>
          </a:xfrm>
          <a:prstGeom prst="rect">
            <a:avLst/>
          </a:prstGeom>
        </p:spPr>
      </p:pic>
    </p:spTree>
    <p:extLst>
      <p:ext uri="{BB962C8B-B14F-4D97-AF65-F5344CB8AC3E}">
        <p14:creationId xmlns:p14="http://schemas.microsoft.com/office/powerpoint/2010/main" val="2458698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917F77-243B-4BBF-93F5-981B781895FB}"/>
              </a:ext>
            </a:extLst>
          </p:cNvPr>
          <p:cNvSpPr>
            <a:spLocks noGrp="1"/>
          </p:cNvSpPr>
          <p:nvPr>
            <p:ph type="title"/>
          </p:nvPr>
        </p:nvSpPr>
        <p:spPr>
          <a:xfrm>
            <a:off x="4389120" y="192509"/>
            <a:ext cx="6857999" cy="653547"/>
          </a:xfrm>
        </p:spPr>
        <p:txBody>
          <a:bodyPr>
            <a:normAutofit/>
          </a:bodyPr>
          <a:lstStyle/>
          <a:p>
            <a:r>
              <a:rPr lang="en-US" dirty="0"/>
              <a:t>Tuition and Scheduling</a:t>
            </a:r>
          </a:p>
        </p:txBody>
      </p:sp>
      <p:sp>
        <p:nvSpPr>
          <p:cNvPr id="3" name="Text Placeholder 2">
            <a:extLst>
              <a:ext uri="{FF2B5EF4-FFF2-40B4-BE49-F238E27FC236}">
                <a16:creationId xmlns:a16="http://schemas.microsoft.com/office/drawing/2014/main" id="{D7550585-CA92-EB41-9898-BB8983638AD6}"/>
              </a:ext>
            </a:extLst>
          </p:cNvPr>
          <p:cNvSpPr>
            <a:spLocks noGrp="1"/>
          </p:cNvSpPr>
          <p:nvPr>
            <p:ph type="body" sz="quarter" idx="11"/>
          </p:nvPr>
        </p:nvSpPr>
        <p:spPr>
          <a:xfrm>
            <a:off x="4099834" y="1138810"/>
            <a:ext cx="7511321" cy="5278700"/>
          </a:xfrm>
        </p:spPr>
        <p:txBody>
          <a:bodyPr>
            <a:normAutofit fontScale="32500" lnSpcReduction="20000"/>
          </a:bodyPr>
          <a:lstStyle/>
          <a:p>
            <a:pPr marL="342900" indent="-342900">
              <a:buFont typeface="Arial" panose="020B0604020202020204" pitchFamily="34" charset="0"/>
              <a:buChar char="•"/>
            </a:pPr>
            <a:r>
              <a:rPr lang="en-US" sz="4800" dirty="0"/>
              <a:t>Schedules and payments MUST be turned in no later than each Wednesday for the upcoming week (earlier is better!)</a:t>
            </a:r>
          </a:p>
          <a:p>
            <a:pPr marL="342900" indent="-342900">
              <a:buFont typeface="Arial" panose="020B0604020202020204" pitchFamily="34" charset="0"/>
              <a:buChar char="•"/>
            </a:pPr>
            <a:r>
              <a:rPr lang="en-US" sz="4800" dirty="0"/>
              <a:t>No guaranteed spot until paid and scheduled!</a:t>
            </a:r>
          </a:p>
          <a:p>
            <a:pPr marL="800100" lvl="1" indent="-342900">
              <a:buFont typeface="Arial" panose="020B0604020202020204" pitchFamily="34" charset="0"/>
              <a:buChar char="•"/>
            </a:pPr>
            <a:r>
              <a:rPr lang="en-US" sz="4800" dirty="0">
                <a:solidFill>
                  <a:schemeClr val="accent5">
                    <a:lumMod val="75000"/>
                  </a:schemeClr>
                </a:solidFill>
              </a:rPr>
              <a:t>2 day/week minimum on weeks scheduled</a:t>
            </a:r>
          </a:p>
          <a:p>
            <a:pPr marL="342900" indent="-342900">
              <a:buFont typeface="Arial" panose="020B0604020202020204" pitchFamily="34" charset="0"/>
              <a:buChar char="•"/>
            </a:pPr>
            <a:r>
              <a:rPr lang="en-US" sz="4800" dirty="0"/>
              <a:t>CCAP families must schedule as well!!</a:t>
            </a:r>
          </a:p>
          <a:p>
            <a:pPr marL="342900" indent="-342900">
              <a:buFont typeface="Arial" panose="020B0604020202020204" pitchFamily="34" charset="0"/>
              <a:buChar char="•"/>
            </a:pPr>
            <a:r>
              <a:rPr lang="en-US" sz="4800" dirty="0"/>
              <a:t>There are no refunds/credits for unused scheduled/paid days</a:t>
            </a:r>
          </a:p>
          <a:p>
            <a:pPr marL="342900" indent="-342900">
              <a:buFont typeface="Arial" panose="020B0604020202020204" pitchFamily="34" charset="0"/>
              <a:buChar char="•"/>
            </a:pPr>
            <a:r>
              <a:rPr lang="en-US" sz="4800" dirty="0"/>
              <a:t>If not scheduled/paid in advance, you will be charged $10/day drop-in if your child attends (provided there is space)</a:t>
            </a:r>
          </a:p>
          <a:p>
            <a:pPr marL="800100" lvl="1" indent="-342900"/>
            <a:r>
              <a:rPr lang="en-US" sz="4400" dirty="0"/>
              <a:t>Any account carrying a balance will be denied care until paid in full</a:t>
            </a:r>
          </a:p>
          <a:p>
            <a:pPr marL="800100" lvl="1" indent="-342900"/>
            <a:r>
              <a:rPr lang="en-US" sz="4400" dirty="0"/>
              <a:t>Reserved camp spot will be removed if there is B/A balance.</a:t>
            </a:r>
          </a:p>
          <a:p>
            <a:pPr marL="342900" indent="-342900">
              <a:buFont typeface="Arial" panose="020B0604020202020204" pitchFamily="34" charset="0"/>
              <a:buChar char="•"/>
            </a:pPr>
            <a:r>
              <a:rPr lang="en-US" sz="4800" dirty="0"/>
              <a:t>Tuition calendars can be submitted on-site or emailed to </a:t>
            </a:r>
            <a:r>
              <a:rPr lang="en-US" sz="4800" dirty="0">
                <a:hlinkClick r:id="rId2"/>
              </a:rPr>
              <a:t>admin@kids-smart.com</a:t>
            </a:r>
            <a:r>
              <a:rPr lang="en-US" sz="4800" dirty="0"/>
              <a:t>.  You can also schedule on </a:t>
            </a:r>
            <a:r>
              <a:rPr lang="en-US" sz="4800" dirty="0">
                <a:hlinkClick r:id="rId3"/>
              </a:rPr>
              <a:t>www.myprocare.com</a:t>
            </a:r>
            <a:r>
              <a:rPr lang="en-US" sz="4800" dirty="0"/>
              <a:t> account 10days-1month in advance.</a:t>
            </a:r>
          </a:p>
          <a:p>
            <a:pPr marL="342900" indent="-342900">
              <a:buFont typeface="Arial" panose="020B0604020202020204" pitchFamily="34" charset="0"/>
              <a:buChar char="•"/>
            </a:pPr>
            <a:r>
              <a:rPr lang="en-US" sz="4800" dirty="0"/>
              <a:t>Payments can be made online via tuitionexpress.com or on-site via cash, check, money order, or credit card.  You may also opt to do auto-pay- please email </a:t>
            </a:r>
            <a:r>
              <a:rPr lang="en-US" sz="4800" dirty="0">
                <a:hlinkClick r:id="rId2"/>
              </a:rPr>
              <a:t>admin@kids-smart.com</a:t>
            </a:r>
            <a:r>
              <a:rPr lang="en-US" sz="4800" dirty="0"/>
              <a:t> to sign up.</a:t>
            </a:r>
            <a:endParaRPr lang="en-US" sz="2400" dirty="0"/>
          </a:p>
          <a:p>
            <a:endParaRPr lang="en-US" dirty="0"/>
          </a:p>
        </p:txBody>
      </p:sp>
      <p:sp>
        <p:nvSpPr>
          <p:cNvPr id="6" name="Freeform: Shape 14">
            <a:extLst>
              <a:ext uri="{FF2B5EF4-FFF2-40B4-BE49-F238E27FC236}">
                <a16:creationId xmlns:a16="http://schemas.microsoft.com/office/drawing/2014/main" id="{868E2822-F0BF-D949-B8E2-C5C9D5994043}"/>
              </a:ext>
              <a:ext uri="{C183D7F6-B498-43B3-948B-1728B52AA6E4}">
                <adec:decorative xmlns:adec="http://schemas.microsoft.com/office/drawing/2017/decorative" val="1"/>
              </a:ext>
            </a:extLst>
          </p:cNvPr>
          <p:cNvSpPr>
            <a:spLocks noChangeAspect="1"/>
          </p:cNvSpPr>
          <p:nvPr/>
        </p:nvSpPr>
        <p:spPr>
          <a:xfrm flipH="1">
            <a:off x="-81024" y="0"/>
            <a:ext cx="2447152" cy="6929752"/>
          </a:xfrm>
          <a:custGeom>
            <a:avLst/>
            <a:gdLst>
              <a:gd name="connsiteX0" fmla="*/ 2056998 w 4367464"/>
              <a:gd name="connsiteY0" fmla="*/ 0 h 6858000"/>
              <a:gd name="connsiteX1" fmla="*/ 4367464 w 4367464"/>
              <a:gd name="connsiteY1" fmla="*/ 0 h 6858000"/>
              <a:gd name="connsiteX2" fmla="*/ 4367464 w 4367464"/>
              <a:gd name="connsiteY2" fmla="*/ 6858000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0" fmla="*/ 2056998 w 4367464"/>
              <a:gd name="connsiteY0" fmla="*/ 0 h 6858000"/>
              <a:gd name="connsiteX1" fmla="*/ 4367464 w 4367464"/>
              <a:gd name="connsiteY1" fmla="*/ 0 h 6858000"/>
              <a:gd name="connsiteX2" fmla="*/ 3981702 w 4367464"/>
              <a:gd name="connsiteY2" fmla="*/ 6843712 h 6858000"/>
              <a:gd name="connsiteX3" fmla="*/ 2783919 w 4367464"/>
              <a:gd name="connsiteY3" fmla="*/ 6858000 h 6858000"/>
              <a:gd name="connsiteX4" fmla="*/ 2752534 w 4367464"/>
              <a:gd name="connsiteY4" fmla="*/ 6850757 h 6858000"/>
              <a:gd name="connsiteX5" fmla="*/ 0 w 4367464"/>
              <a:gd name="connsiteY5" fmla="*/ 3296654 h 6858000"/>
              <a:gd name="connsiteX6" fmla="*/ 1920467 w 4367464"/>
              <a:gd name="connsiteY6" fmla="*/ 69927 h 6858000"/>
              <a:gd name="connsiteX7" fmla="*/ 2056998 w 4367464"/>
              <a:gd name="connsiteY7" fmla="*/ 0 h 6858000"/>
              <a:gd name="connsiteX0" fmla="*/ 2056998 w 3981702"/>
              <a:gd name="connsiteY0" fmla="*/ 28575 h 6886575"/>
              <a:gd name="connsiteX1" fmla="*/ 3881689 w 3981702"/>
              <a:gd name="connsiteY1" fmla="*/ 0 h 6886575"/>
              <a:gd name="connsiteX2" fmla="*/ 3981702 w 3981702"/>
              <a:gd name="connsiteY2" fmla="*/ 6872287 h 6886575"/>
              <a:gd name="connsiteX3" fmla="*/ 2783919 w 3981702"/>
              <a:gd name="connsiteY3" fmla="*/ 6886575 h 6886575"/>
              <a:gd name="connsiteX4" fmla="*/ 2752534 w 3981702"/>
              <a:gd name="connsiteY4" fmla="*/ 6879332 h 6886575"/>
              <a:gd name="connsiteX5" fmla="*/ 0 w 3981702"/>
              <a:gd name="connsiteY5" fmla="*/ 3325229 h 6886575"/>
              <a:gd name="connsiteX6" fmla="*/ 1920467 w 3981702"/>
              <a:gd name="connsiteY6" fmla="*/ 98502 h 6886575"/>
              <a:gd name="connsiteX7" fmla="*/ 2056998 w 3981702"/>
              <a:gd name="connsiteY7" fmla="*/ 28575 h 6886575"/>
              <a:gd name="connsiteX0" fmla="*/ 2056998 w 3981702"/>
              <a:gd name="connsiteY0" fmla="*/ 14287 h 6872287"/>
              <a:gd name="connsiteX1" fmla="*/ 3967414 w 3981702"/>
              <a:gd name="connsiteY1" fmla="*/ 0 h 6872287"/>
              <a:gd name="connsiteX2" fmla="*/ 3981702 w 3981702"/>
              <a:gd name="connsiteY2" fmla="*/ 6857999 h 6872287"/>
              <a:gd name="connsiteX3" fmla="*/ 2783919 w 3981702"/>
              <a:gd name="connsiteY3" fmla="*/ 6872287 h 6872287"/>
              <a:gd name="connsiteX4" fmla="*/ 2752534 w 3981702"/>
              <a:gd name="connsiteY4" fmla="*/ 6865044 h 6872287"/>
              <a:gd name="connsiteX5" fmla="*/ 0 w 3981702"/>
              <a:gd name="connsiteY5" fmla="*/ 3310941 h 6872287"/>
              <a:gd name="connsiteX6" fmla="*/ 1920467 w 3981702"/>
              <a:gd name="connsiteY6" fmla="*/ 84214 h 6872287"/>
              <a:gd name="connsiteX7" fmla="*/ 2056998 w 3981702"/>
              <a:gd name="connsiteY7" fmla="*/ 14287 h 6872287"/>
              <a:gd name="connsiteX0" fmla="*/ 2056998 w 4039095"/>
              <a:gd name="connsiteY0" fmla="*/ 14287 h 6872287"/>
              <a:gd name="connsiteX1" fmla="*/ 4038852 w 4039095"/>
              <a:gd name="connsiteY1" fmla="*/ 0 h 6872287"/>
              <a:gd name="connsiteX2" fmla="*/ 3981702 w 4039095"/>
              <a:gd name="connsiteY2" fmla="*/ 6857999 h 6872287"/>
              <a:gd name="connsiteX3" fmla="*/ 2783919 w 4039095"/>
              <a:gd name="connsiteY3" fmla="*/ 6872287 h 6872287"/>
              <a:gd name="connsiteX4" fmla="*/ 2752534 w 4039095"/>
              <a:gd name="connsiteY4" fmla="*/ 6865044 h 6872287"/>
              <a:gd name="connsiteX5" fmla="*/ 0 w 4039095"/>
              <a:gd name="connsiteY5" fmla="*/ 3310941 h 6872287"/>
              <a:gd name="connsiteX6" fmla="*/ 1920467 w 4039095"/>
              <a:gd name="connsiteY6" fmla="*/ 84214 h 6872287"/>
              <a:gd name="connsiteX7" fmla="*/ 2056998 w 4039095"/>
              <a:gd name="connsiteY7" fmla="*/ 14287 h 6872287"/>
              <a:gd name="connsiteX0" fmla="*/ 2056998 w 3981702"/>
              <a:gd name="connsiteY0" fmla="*/ 0 h 6858000"/>
              <a:gd name="connsiteX1" fmla="*/ 3953127 w 3981702"/>
              <a:gd name="connsiteY1" fmla="*/ 0 h 6858000"/>
              <a:gd name="connsiteX2" fmla="*/ 3981702 w 3981702"/>
              <a:gd name="connsiteY2" fmla="*/ 6843712 h 6858000"/>
              <a:gd name="connsiteX3" fmla="*/ 2783919 w 3981702"/>
              <a:gd name="connsiteY3" fmla="*/ 6858000 h 6858000"/>
              <a:gd name="connsiteX4" fmla="*/ 2752534 w 3981702"/>
              <a:gd name="connsiteY4" fmla="*/ 6850757 h 6858000"/>
              <a:gd name="connsiteX5" fmla="*/ 0 w 3981702"/>
              <a:gd name="connsiteY5" fmla="*/ 3296654 h 6858000"/>
              <a:gd name="connsiteX6" fmla="*/ 1920467 w 3981702"/>
              <a:gd name="connsiteY6" fmla="*/ 69927 h 6858000"/>
              <a:gd name="connsiteX7" fmla="*/ 2056998 w 398170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81702" h="6858000">
                <a:moveTo>
                  <a:pt x="2056998" y="0"/>
                </a:moveTo>
                <a:lnTo>
                  <a:pt x="3953127" y="0"/>
                </a:lnTo>
                <a:cubicBezTo>
                  <a:pt x="3957890" y="2286000"/>
                  <a:pt x="3976939" y="4557712"/>
                  <a:pt x="3981702" y="6843712"/>
                </a:cubicBezTo>
                <a:lnTo>
                  <a:pt x="2783919" y="6858000"/>
                </a:lnTo>
                <a:lnTo>
                  <a:pt x="2752534" y="6850757"/>
                </a:lnTo>
                <a:cubicBezTo>
                  <a:pt x="1169639" y="6443496"/>
                  <a:pt x="0" y="5006667"/>
                  <a:pt x="0" y="3296654"/>
                </a:cubicBezTo>
                <a:cubicBezTo>
                  <a:pt x="0" y="1903310"/>
                  <a:pt x="776551" y="691340"/>
                  <a:pt x="1920467" y="69927"/>
                </a:cubicBezTo>
                <a:lnTo>
                  <a:pt x="2056998"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CAC08BC6-04B2-4C08-AFB9-343FBA07A86D}"/>
              </a:ext>
            </a:extLst>
          </p:cNvPr>
          <p:cNvSpPr txBox="1"/>
          <p:nvPr/>
        </p:nvSpPr>
        <p:spPr>
          <a:xfrm>
            <a:off x="-81024" y="2901521"/>
            <a:ext cx="4021428" cy="1853008"/>
          </a:xfrm>
          <a:prstGeom prst="rect">
            <a:avLst/>
          </a:prstGeom>
          <a:noFill/>
        </p:spPr>
        <p:txBody>
          <a:bodyPr wrap="square" rtlCol="0">
            <a:spAutoFit/>
          </a:bodyPr>
          <a:lstStyle/>
          <a:p>
            <a:pPr marL="342900" indent="-342900">
              <a:lnSpc>
                <a:spcPts val="2800"/>
              </a:lnSpc>
              <a:buFont typeface="Arial" panose="020B0604020202020204" pitchFamily="34" charset="0"/>
              <a:buChar char="•"/>
            </a:pPr>
            <a:r>
              <a:rPr lang="en-US" dirty="0"/>
              <a:t>See tuition calendars on your camps webpage:</a:t>
            </a:r>
          </a:p>
          <a:p>
            <a:pPr>
              <a:lnSpc>
                <a:spcPts val="2800"/>
              </a:lnSpc>
            </a:pPr>
            <a:r>
              <a:rPr lang="en-US" u="sng" dirty="0">
                <a:solidFill>
                  <a:srgbClr val="0070C0"/>
                </a:solidFill>
              </a:rPr>
              <a:t>www.kids-smart.com/rmpbkcamp  </a:t>
            </a:r>
            <a:endParaRPr lang="en-US" u="sng" dirty="0">
              <a:solidFill>
                <a:srgbClr val="0070C0"/>
              </a:solidFill>
              <a:hlinkClick r:id="rId4"/>
            </a:endParaRPr>
          </a:p>
          <a:p>
            <a:pPr>
              <a:lnSpc>
                <a:spcPts val="2800"/>
              </a:lnSpc>
            </a:pPr>
            <a:r>
              <a:rPr lang="en-US" dirty="0">
                <a:hlinkClick r:id="rId4"/>
              </a:rPr>
              <a:t>www.kids-smart.com/steincamp</a:t>
            </a:r>
            <a:r>
              <a:rPr lang="en-US" dirty="0"/>
              <a:t>  </a:t>
            </a:r>
            <a:r>
              <a:rPr lang="en-US" dirty="0">
                <a:hlinkClick r:id="rId5"/>
              </a:rPr>
              <a:t>www.kids-smart.com/eibercamp</a:t>
            </a:r>
            <a:endParaRPr lang="en-US" dirty="0"/>
          </a:p>
        </p:txBody>
      </p:sp>
      <p:pic>
        <p:nvPicPr>
          <p:cNvPr id="8" name="Picture 7" descr="Graphical user interface, application&#10;&#10;Description automatically generated">
            <a:extLst>
              <a:ext uri="{FF2B5EF4-FFF2-40B4-BE49-F238E27FC236}">
                <a16:creationId xmlns:a16="http://schemas.microsoft.com/office/drawing/2014/main" id="{79882E84-40AC-4E8E-8CEE-0639AFA115DB}"/>
              </a:ext>
            </a:extLst>
          </p:cNvPr>
          <p:cNvPicPr>
            <a:picLocks noChangeAspect="1"/>
          </p:cNvPicPr>
          <p:nvPr/>
        </p:nvPicPr>
        <p:blipFill rotWithShape="1">
          <a:blip r:embed="rId6"/>
          <a:srcRect l="21013" t="12304" r="22278" b="4078"/>
          <a:stretch/>
        </p:blipFill>
        <p:spPr>
          <a:xfrm>
            <a:off x="199176" y="21907"/>
            <a:ext cx="3530851" cy="2932104"/>
          </a:xfrm>
          <a:prstGeom prst="rect">
            <a:avLst/>
          </a:prstGeom>
        </p:spPr>
      </p:pic>
      <p:pic>
        <p:nvPicPr>
          <p:cNvPr id="5" name="Picture 4" descr="A screen shot of a calendar">
            <a:extLst>
              <a:ext uri="{FF2B5EF4-FFF2-40B4-BE49-F238E27FC236}">
                <a16:creationId xmlns:a16="http://schemas.microsoft.com/office/drawing/2014/main" id="{887CBB5B-08EA-0042-D4CD-C1BB110B8219}"/>
              </a:ext>
            </a:extLst>
          </p:cNvPr>
          <p:cNvPicPr>
            <a:picLocks noChangeAspect="1"/>
          </p:cNvPicPr>
          <p:nvPr/>
        </p:nvPicPr>
        <p:blipFill>
          <a:blip r:embed="rId7"/>
          <a:stretch>
            <a:fillRect/>
          </a:stretch>
        </p:blipFill>
        <p:spPr>
          <a:xfrm>
            <a:off x="176424" y="105867"/>
            <a:ext cx="3377659" cy="2689788"/>
          </a:xfrm>
          <a:prstGeom prst="rect">
            <a:avLst/>
          </a:prstGeom>
        </p:spPr>
      </p:pic>
    </p:spTree>
    <p:extLst>
      <p:ext uri="{BB962C8B-B14F-4D97-AF65-F5344CB8AC3E}">
        <p14:creationId xmlns:p14="http://schemas.microsoft.com/office/powerpoint/2010/main" val="112335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489C1B-E610-4A9C-9D28-118BB1DC57A9}"/>
              </a:ext>
            </a:extLst>
          </p:cNvPr>
          <p:cNvSpPr>
            <a:spLocks noGrp="1"/>
          </p:cNvSpPr>
          <p:nvPr>
            <p:ph type="title"/>
          </p:nvPr>
        </p:nvSpPr>
        <p:spPr/>
        <p:txBody>
          <a:bodyPr>
            <a:normAutofit/>
          </a:bodyPr>
          <a:lstStyle/>
          <a:p>
            <a:r>
              <a:rPr lang="en-US"/>
              <a:t>CCAP FAMILIES</a:t>
            </a:r>
          </a:p>
          <a:p>
            <a:endParaRPr lang="en-US" dirty="0"/>
          </a:p>
        </p:txBody>
      </p:sp>
      <p:sp>
        <p:nvSpPr>
          <p:cNvPr id="3" name="Text Placeholder 2">
            <a:extLst>
              <a:ext uri="{FF2B5EF4-FFF2-40B4-BE49-F238E27FC236}">
                <a16:creationId xmlns:a16="http://schemas.microsoft.com/office/drawing/2014/main" id="{1795168B-77B1-A847-B1E3-2433BEBFD31A}"/>
              </a:ext>
            </a:extLst>
          </p:cNvPr>
          <p:cNvSpPr>
            <a:spLocks noGrp="1"/>
          </p:cNvSpPr>
          <p:nvPr>
            <p:ph type="body" sz="quarter" idx="11"/>
          </p:nvPr>
        </p:nvSpPr>
        <p:spPr/>
        <p:txBody>
          <a:bodyPr>
            <a:normAutofit/>
          </a:bodyPr>
          <a:lstStyle/>
          <a:p>
            <a:pPr marL="285750" indent="-285750" algn="l">
              <a:lnSpc>
                <a:spcPts val="2800"/>
              </a:lnSpc>
              <a:buFont typeface="Arial" panose="020B0604020202020204" pitchFamily="34" charset="0"/>
              <a:buChar char="•"/>
            </a:pPr>
            <a:r>
              <a:rPr lang="en-US" dirty="0"/>
              <a:t>Make sure your authorization is transferred to the summer camp site:</a:t>
            </a:r>
          </a:p>
          <a:p>
            <a:pPr lvl="1">
              <a:lnSpc>
                <a:spcPts val="2800"/>
              </a:lnSpc>
            </a:pPr>
            <a:r>
              <a:rPr lang="en-US" dirty="0"/>
              <a:t>Stein 1708564		 </a:t>
            </a:r>
            <a:r>
              <a:rPr lang="en-US" dirty="0" err="1"/>
              <a:t>Eiber</a:t>
            </a:r>
            <a:r>
              <a:rPr lang="en-US" dirty="0"/>
              <a:t> 1780971 </a:t>
            </a:r>
          </a:p>
          <a:p>
            <a:pPr marL="2628900" lvl="5" indent="-342900">
              <a:lnSpc>
                <a:spcPts val="2800"/>
              </a:lnSpc>
            </a:pPr>
            <a:r>
              <a:rPr lang="en-US" sz="1800" b="1" dirty="0"/>
              <a:t>RMP-BK: 1775637</a:t>
            </a:r>
          </a:p>
          <a:p>
            <a:pPr marL="285750" indent="-285750" algn="l">
              <a:lnSpc>
                <a:spcPts val="2800"/>
              </a:lnSpc>
              <a:buFont typeface="Arial" panose="020B0604020202020204" pitchFamily="34" charset="0"/>
              <a:buChar char="•"/>
            </a:pPr>
            <a:r>
              <a:rPr lang="en-US" dirty="0"/>
              <a:t>Clock in/outs on ATS each day (or confirming them) is required to avoid out of pocket charges</a:t>
            </a:r>
          </a:p>
          <a:p>
            <a:pPr marL="285750" indent="-285750" algn="l">
              <a:lnSpc>
                <a:spcPts val="2800"/>
              </a:lnSpc>
              <a:buFont typeface="Arial" panose="020B0604020202020204" pitchFamily="34" charset="0"/>
              <a:buChar char="•"/>
            </a:pPr>
            <a:r>
              <a:rPr lang="en-US" dirty="0"/>
              <a:t>Parent fees are due by the 1</a:t>
            </a:r>
            <a:r>
              <a:rPr lang="en-US" baseline="30000" dirty="0"/>
              <a:t>st</a:t>
            </a:r>
            <a:r>
              <a:rPr lang="en-US" dirty="0"/>
              <a:t> of the month</a:t>
            </a:r>
          </a:p>
          <a:p>
            <a:pPr marL="285750" indent="-285750" algn="l">
              <a:lnSpc>
                <a:spcPts val="2800"/>
              </a:lnSpc>
              <a:buFont typeface="Arial" panose="020B0604020202020204" pitchFamily="34" charset="0"/>
              <a:buChar char="•"/>
            </a:pPr>
            <a:r>
              <a:rPr lang="en-US" dirty="0"/>
              <a:t>Schedules/Calendars are still required to reserve your child’s spot! </a:t>
            </a:r>
          </a:p>
          <a:p>
            <a:endParaRPr lang="en-US" dirty="0"/>
          </a:p>
        </p:txBody>
      </p:sp>
      <p:pic>
        <p:nvPicPr>
          <p:cNvPr id="9" name="Picture 8" descr="Graphical user interface, website&#10;&#10;Description automatically generated">
            <a:extLst>
              <a:ext uri="{FF2B5EF4-FFF2-40B4-BE49-F238E27FC236}">
                <a16:creationId xmlns:a16="http://schemas.microsoft.com/office/drawing/2014/main" id="{DF209F4D-3000-46B4-ADE5-EA1B739C6466}"/>
              </a:ext>
            </a:extLst>
          </p:cNvPr>
          <p:cNvPicPr>
            <a:picLocks noChangeAspect="1"/>
          </p:cNvPicPr>
          <p:nvPr/>
        </p:nvPicPr>
        <p:blipFill rotWithShape="1">
          <a:blip r:embed="rId2"/>
          <a:srcRect l="-18146" t="202299" r="63045" b="-202299"/>
          <a:stretch/>
        </p:blipFill>
        <p:spPr>
          <a:xfrm>
            <a:off x="0" y="4711509"/>
            <a:ext cx="1885361" cy="1640851"/>
          </a:xfrm>
          <a:prstGeom prst="rect">
            <a:avLst/>
          </a:prstGeom>
        </p:spPr>
      </p:pic>
      <p:pic>
        <p:nvPicPr>
          <p:cNvPr id="11" name="Picture 10" descr="Graphical user interface, website&#10;&#10;Description automatically generated">
            <a:extLst>
              <a:ext uri="{FF2B5EF4-FFF2-40B4-BE49-F238E27FC236}">
                <a16:creationId xmlns:a16="http://schemas.microsoft.com/office/drawing/2014/main" id="{67A555DB-BEE6-4301-A5A5-55F458B74D8A}"/>
              </a:ext>
            </a:extLst>
          </p:cNvPr>
          <p:cNvPicPr>
            <a:picLocks noChangeAspect="1"/>
          </p:cNvPicPr>
          <p:nvPr/>
        </p:nvPicPr>
        <p:blipFill>
          <a:blip r:embed="rId3"/>
          <a:stretch>
            <a:fillRect/>
          </a:stretch>
        </p:blipFill>
        <p:spPr>
          <a:xfrm>
            <a:off x="1488384" y="725596"/>
            <a:ext cx="2008961" cy="2225709"/>
          </a:xfrm>
          <a:prstGeom prst="rect">
            <a:avLst/>
          </a:prstGeom>
        </p:spPr>
      </p:pic>
    </p:spTree>
    <p:extLst>
      <p:ext uri="{BB962C8B-B14F-4D97-AF65-F5344CB8AC3E}">
        <p14:creationId xmlns:p14="http://schemas.microsoft.com/office/powerpoint/2010/main" val="1120563969"/>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04EE7CA-01E4-4C36-A155-A254FEC02701}">
  <we:reference id="wa104178141" version="4.3.3.0" store="en-US" storeType="OMEX"/>
  <we:alternateReferences>
    <we:reference id="wa104178141" version="4.3.3.0" store="WA10417814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60F07EB6-DDE3-49D2-9047-A171C0D29C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8431A9B-4B87-4F2F-AB9E-CAE6A6729B86}">
  <ds:schemaRefs>
    <ds:schemaRef ds:uri="http://schemas.microsoft.com/sharepoint/v3/contenttype/forms"/>
  </ds:schemaRefs>
</ds:datastoreItem>
</file>

<file path=customXml/itemProps3.xml><?xml version="1.0" encoding="utf-8"?>
<ds:datastoreItem xmlns:ds="http://schemas.openxmlformats.org/officeDocument/2006/customXml" ds:itemID="{984EED2D-C894-47C4-9CDD-55EC03B2713B}">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Gallery</Template>
  <TotalTime>583</TotalTime>
  <Words>1330</Words>
  <Application>Microsoft Office PowerPoint</Application>
  <PresentationFormat>Widescreen</PresentationFormat>
  <Paragraphs>139</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Courier New</vt:lpstr>
      <vt:lpstr>Gill Sans MT</vt:lpstr>
      <vt:lpstr>Times New Roman</vt:lpstr>
      <vt:lpstr>Wingdings</vt:lpstr>
      <vt:lpstr>Gallery</vt:lpstr>
      <vt:lpstr>Kids SmART RMP Summer Camp </vt:lpstr>
      <vt:lpstr>Welcome Parents!</vt:lpstr>
      <vt:lpstr>General camp Overview</vt:lpstr>
      <vt:lpstr>Drop-Off/Pick-up</vt:lpstr>
      <vt:lpstr>Weekly Activity Structure</vt:lpstr>
      <vt:lpstr>ECE STUDENTS *Eiber and rMP-Berkeley 3-5 yr olds</vt:lpstr>
      <vt:lpstr>Come Prepared!        *things to bring every day</vt:lpstr>
      <vt:lpstr>Tuition and Scheduling</vt:lpstr>
      <vt:lpstr>CCAP FAMILIES </vt:lpstr>
      <vt:lpstr>Behavior Policy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Kids SmART Summer Camp </dc:title>
  <dc:creator>Corrine Holck</dc:creator>
  <cp:lastModifiedBy>Corrine Holck</cp:lastModifiedBy>
  <cp:revision>13</cp:revision>
  <dcterms:created xsi:type="dcterms:W3CDTF">2022-04-26T18:59:44Z</dcterms:created>
  <dcterms:modified xsi:type="dcterms:W3CDTF">2024-05-06T18:09:55Z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